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661" r:id="rId5"/>
    <p:sldMasterId id="2147483688" r:id="rId6"/>
  </p:sldMasterIdLst>
  <p:notesMasterIdLst>
    <p:notesMasterId r:id="rId56"/>
  </p:notesMasterIdLst>
  <p:sldIdLst>
    <p:sldId id="256" r:id="rId7"/>
    <p:sldId id="318" r:id="rId8"/>
    <p:sldId id="261" r:id="rId9"/>
    <p:sldId id="370" r:id="rId10"/>
    <p:sldId id="369" r:id="rId11"/>
    <p:sldId id="333" r:id="rId12"/>
    <p:sldId id="257" r:id="rId13"/>
    <p:sldId id="364" r:id="rId14"/>
    <p:sldId id="362" r:id="rId15"/>
    <p:sldId id="260" r:id="rId16"/>
    <p:sldId id="366" r:id="rId17"/>
    <p:sldId id="279" r:id="rId18"/>
    <p:sldId id="263" r:id="rId19"/>
    <p:sldId id="344" r:id="rId20"/>
    <p:sldId id="367" r:id="rId21"/>
    <p:sldId id="354" r:id="rId22"/>
    <p:sldId id="368" r:id="rId23"/>
    <p:sldId id="319" r:id="rId24"/>
    <p:sldId id="285" r:id="rId25"/>
    <p:sldId id="286" r:id="rId26"/>
    <p:sldId id="287" r:id="rId27"/>
    <p:sldId id="289" r:id="rId28"/>
    <p:sldId id="290" r:id="rId29"/>
    <p:sldId id="291" r:id="rId30"/>
    <p:sldId id="292" r:id="rId31"/>
    <p:sldId id="293" r:id="rId32"/>
    <p:sldId id="294" r:id="rId33"/>
    <p:sldId id="296" r:id="rId34"/>
    <p:sldId id="297" r:id="rId35"/>
    <p:sldId id="299" r:id="rId36"/>
    <p:sldId id="300" r:id="rId37"/>
    <p:sldId id="371" r:id="rId38"/>
    <p:sldId id="301" r:id="rId39"/>
    <p:sldId id="303" r:id="rId40"/>
    <p:sldId id="304" r:id="rId41"/>
    <p:sldId id="305" r:id="rId42"/>
    <p:sldId id="306" r:id="rId43"/>
    <p:sldId id="309" r:id="rId44"/>
    <p:sldId id="307" r:id="rId45"/>
    <p:sldId id="321" r:id="rId46"/>
    <p:sldId id="326" r:id="rId47"/>
    <p:sldId id="327" r:id="rId48"/>
    <p:sldId id="341" r:id="rId49"/>
    <p:sldId id="348" r:id="rId50"/>
    <p:sldId id="342" r:id="rId51"/>
    <p:sldId id="343" r:id="rId52"/>
    <p:sldId id="345" r:id="rId53"/>
    <p:sldId id="346" r:id="rId54"/>
    <p:sldId id="347" r:id="rId5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ppel à Projet" id="{4EB28541-6309-4126-9953-3CA19978D056}">
          <p14:sldIdLst>
            <p14:sldId id="256"/>
            <p14:sldId id="318"/>
          </p14:sldIdLst>
        </p14:section>
        <p14:section name="Consignes générales" id="{C45556B8-2580-4D73-94AF-7FCE85FB1175}">
          <p14:sldIdLst>
            <p14:sldId id="261"/>
            <p14:sldId id="370"/>
            <p14:sldId id="369"/>
            <p14:sldId id="333"/>
          </p14:sldIdLst>
        </p14:section>
        <p14:section name="Projet Technique" id="{A20BEBB4-D042-4C4C-BCE1-615FD46A74EC}">
          <p14:sldIdLst/>
        </p14:section>
        <p14:section name="Synthèse des leviers de la candidature" id="{9C4EF477-7980-4C15-BF83-6D90B11CE0EE}">
          <p14:sldIdLst>
            <p14:sldId id="257"/>
          </p14:sldIdLst>
        </p14:section>
        <p14:section name="Présentation du territoire" id="{63E1BAFA-674D-4EA8-87DD-7948F3E68327}">
          <p14:sldIdLst>
            <p14:sldId id="364"/>
            <p14:sldId id="362"/>
          </p14:sldIdLst>
        </p14:section>
        <p14:section name="Etat des lieux et diagnostic" id="{4EB02DE9-89A2-47C1-948B-63E1FDB6A763}">
          <p14:sldIdLst>
            <p14:sldId id="260"/>
            <p14:sldId id="366"/>
          </p14:sldIdLst>
        </p14:section>
        <p14:section name="Eléments globaux du projet" id="{A3B9110B-6DB6-45D9-B8CF-36F2D33D5425}">
          <p14:sldIdLst>
            <p14:sldId id="279"/>
            <p14:sldId id="263"/>
            <p14:sldId id="344"/>
            <p14:sldId id="367"/>
          </p14:sldIdLst>
        </p14:section>
        <p14:section name="Pilotage du projet" id="{2C3683ED-3F66-453E-A6CB-D379A181B63E}">
          <p14:sldIdLst>
            <p14:sldId id="354"/>
            <p14:sldId id="368"/>
          </p14:sldIdLst>
        </p14:section>
        <p14:section name="Description des leviers" id="{9C67C7BE-B5D7-4467-A4B3-3285BA42D694}">
          <p14:sldIdLst/>
        </p14:section>
        <p14:section name="Levier 1" id="{4A5EA475-7EA1-4FE3-86EA-DB6EEDDA6917}">
          <p14:sldIdLst>
            <p14:sldId id="319"/>
            <p14:sldId id="285"/>
            <p14:sldId id="286"/>
            <p14:sldId id="287"/>
            <p14:sldId id="289"/>
            <p14:sldId id="290"/>
          </p14:sldIdLst>
        </p14:section>
        <p14:section name="Levier 2" id="{F6FB51D6-A9F4-4D02-B1E7-0F58FAD2BC8E}">
          <p14:sldIdLst>
            <p14:sldId id="291"/>
            <p14:sldId id="292"/>
            <p14:sldId id="293"/>
            <p14:sldId id="294"/>
            <p14:sldId id="296"/>
            <p14:sldId id="297"/>
          </p14:sldIdLst>
        </p14:section>
        <p14:section name="Levier 3 : Baisser le taux de refus en entrée de centre de tri" id="{DA18EDC8-DB64-4144-85DC-BBF96DA994BD}">
          <p14:sldIdLst>
            <p14:sldId id="299"/>
            <p14:sldId id="300"/>
            <p14:sldId id="371"/>
            <p14:sldId id="301"/>
            <p14:sldId id="303"/>
          </p14:sldIdLst>
        </p14:section>
        <p14:section name="Levier 4" id="{B9E4C2B5-F568-4D77-8645-2E06006C633D}">
          <p14:sldIdLst>
            <p14:sldId id="304"/>
            <p14:sldId id="305"/>
            <p14:sldId id="306"/>
            <p14:sldId id="309"/>
            <p14:sldId id="307"/>
          </p14:sldIdLst>
        </p14:section>
        <p14:section name="Levier 5" id="{81F70DE5-30F7-40E2-9109-5606F43BBE5E}">
          <p14:sldIdLst>
            <p14:sldId id="321"/>
            <p14:sldId id="326"/>
            <p14:sldId id="327"/>
          </p14:sldIdLst>
        </p14:section>
        <p14:section name="Levier 6" id="{C86803E2-12D4-4084-B1D9-4CFF9F3248A0}">
          <p14:sldIdLst>
            <p14:sldId id="341"/>
            <p14:sldId id="348"/>
            <p14:sldId id="342"/>
            <p14:sldId id="343"/>
            <p14:sldId id="345"/>
            <p14:sldId id="346"/>
            <p14:sldId id="34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88C829-6D9E-D277-B38F-08E339006AA0}" name="SITTER Anne" initials="AS" userId="S::anne.sitter@citeo.com::fa6b42b2-f66a-45cf-b062-87714bf2eaff" providerId="AD"/>
  <p188:author id="{93E9DC37-9B4B-1F56-C06A-B59DEC52818F}" name="MARQUEBIELLE Adeline" initials="AM" userId="S::adeline.marquebielle@citeo.com::f14d3285-4751-4f25-a851-78328a2a3a27" providerId="AD"/>
  <p188:author id="{0ADB2D5F-174E-F8ED-3DFE-97BEC0BB491B}" name="BERNARD Kévin" initials="KB" userId="S::kevin.bernard@citeo.com::ad4f293a-16a6-44dd-8f0f-bbfe6917a412" providerId="AD"/>
  <p188:author id="{0C2A3BB5-C53B-1C5B-3EB5-090D0BDC9BC3}" name="JOUBERT Erwan" initials="EJ" userId="S::erwan.joubert@citeo.com::b8d85164-4c0a-497a-b3ee-3db024885870" providerId="AD"/>
  <p188:author id="{3EB544E3-D393-849B-2A8A-6B2DBC5EA6C8}" name="BODIN Christophe" initials="BC" userId="S::christophe.bodin@citeo.com::de5b02c1-b32a-4245-b703-e7b20e43d4f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FFDF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2.xml"/><Relationship Id="rId61" Type="http://schemas.microsoft.com/office/2016/11/relationships/changesInfo" Target="changesInfos/changesInfo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NARD Kévin" userId="ad4f293a-16a6-44dd-8f0f-bbfe6917a412" providerId="ADAL" clId="{91C0E082-055F-4C29-A098-AB8AE0C32988}"/>
    <pc:docChg chg="undo custSel delSld modSld delSection modSection">
      <pc:chgData name="BERNARD Kévin" userId="ad4f293a-16a6-44dd-8f0f-bbfe6917a412" providerId="ADAL" clId="{91C0E082-055F-4C29-A098-AB8AE0C32988}" dt="2025-06-02T13:42:35.470" v="104" actId="1076"/>
      <pc:docMkLst>
        <pc:docMk/>
      </pc:docMkLst>
      <pc:sldChg chg="modSp mod">
        <pc:chgData name="BERNARD Kévin" userId="ad4f293a-16a6-44dd-8f0f-bbfe6917a412" providerId="ADAL" clId="{91C0E082-055F-4C29-A098-AB8AE0C32988}" dt="2025-06-02T13:14:52.399" v="55" actId="34135"/>
        <pc:sldMkLst>
          <pc:docMk/>
          <pc:sldMk cId="1146320102" sldId="256"/>
        </pc:sldMkLst>
        <pc:spChg chg="mod">
          <ac:chgData name="BERNARD Kévin" userId="ad4f293a-16a6-44dd-8f0f-bbfe6917a412" providerId="ADAL" clId="{91C0E082-055F-4C29-A098-AB8AE0C32988}" dt="2025-06-02T13:14:34.676" v="53" actId="34135"/>
          <ac:spMkLst>
            <pc:docMk/>
            <pc:sldMk cId="1146320102" sldId="256"/>
            <ac:spMk id="2" creationId="{48114DDC-3D61-9654-C934-EDCEB6A2472F}"/>
          </ac:spMkLst>
        </pc:spChg>
        <pc:spChg chg="mod">
          <ac:chgData name="BERNARD Kévin" userId="ad4f293a-16a6-44dd-8f0f-bbfe6917a412" providerId="ADAL" clId="{91C0E082-055F-4C29-A098-AB8AE0C32988}" dt="2025-06-02T13:14:42.588" v="54" actId="34135"/>
          <ac:spMkLst>
            <pc:docMk/>
            <pc:sldMk cId="1146320102" sldId="256"/>
            <ac:spMk id="3" creationId="{43F6B596-009D-1186-31BF-E906BE796BD1}"/>
          </ac:spMkLst>
        </pc:spChg>
        <pc:spChg chg="mod">
          <ac:chgData name="BERNARD Kévin" userId="ad4f293a-16a6-44dd-8f0f-bbfe6917a412" providerId="ADAL" clId="{91C0E082-055F-4C29-A098-AB8AE0C32988}" dt="2025-06-02T13:14:52.399" v="55" actId="34135"/>
          <ac:spMkLst>
            <pc:docMk/>
            <pc:sldMk cId="1146320102" sldId="256"/>
            <ac:spMk id="4" creationId="{7A32E4B0-ACDA-B9C9-B367-10C4C42B3CBA}"/>
          </ac:spMkLst>
        </pc:spChg>
      </pc:sldChg>
      <pc:sldChg chg="modSp mod">
        <pc:chgData name="BERNARD Kévin" userId="ad4f293a-16a6-44dd-8f0f-bbfe6917a412" providerId="ADAL" clId="{91C0E082-055F-4C29-A098-AB8AE0C32988}" dt="2025-06-02T13:17:08.925" v="62" actId="34135"/>
        <pc:sldMkLst>
          <pc:docMk/>
          <pc:sldMk cId="8884278" sldId="261"/>
        </pc:sldMkLst>
        <pc:spChg chg="mod">
          <ac:chgData name="BERNARD Kévin" userId="ad4f293a-16a6-44dd-8f0f-bbfe6917a412" providerId="ADAL" clId="{91C0E082-055F-4C29-A098-AB8AE0C32988}" dt="2025-06-02T13:17:08.925" v="62" actId="34135"/>
          <ac:spMkLst>
            <pc:docMk/>
            <pc:sldMk cId="8884278" sldId="261"/>
            <ac:spMk id="2" creationId="{75894B5F-DF7B-B9A0-6443-93D9464D6544}"/>
          </ac:spMkLst>
        </pc:spChg>
        <pc:spChg chg="mod">
          <ac:chgData name="BERNARD Kévin" userId="ad4f293a-16a6-44dd-8f0f-bbfe6917a412" providerId="ADAL" clId="{91C0E082-055F-4C29-A098-AB8AE0C32988}" dt="2025-06-02T13:17:08.925" v="62" actId="34135"/>
          <ac:spMkLst>
            <pc:docMk/>
            <pc:sldMk cId="8884278" sldId="261"/>
            <ac:spMk id="4" creationId="{5F3ED2E4-14DF-7408-02A1-6879754D8F7C}"/>
          </ac:spMkLst>
        </pc:spChg>
        <pc:spChg chg="mod">
          <ac:chgData name="BERNARD Kévin" userId="ad4f293a-16a6-44dd-8f0f-bbfe6917a412" providerId="ADAL" clId="{91C0E082-055F-4C29-A098-AB8AE0C32988}" dt="2025-06-02T13:17:08.925" v="62" actId="34135"/>
          <ac:spMkLst>
            <pc:docMk/>
            <pc:sldMk cId="8884278" sldId="261"/>
            <ac:spMk id="5" creationId="{F43D5159-4456-D600-5294-C2C1E38E312F}"/>
          </ac:spMkLst>
        </pc:spChg>
        <pc:spChg chg="mod">
          <ac:chgData name="BERNARD Kévin" userId="ad4f293a-16a6-44dd-8f0f-bbfe6917a412" providerId="ADAL" clId="{91C0E082-055F-4C29-A098-AB8AE0C32988}" dt="2025-06-02T13:17:08.925" v="62" actId="34135"/>
          <ac:spMkLst>
            <pc:docMk/>
            <pc:sldMk cId="8884278" sldId="261"/>
            <ac:spMk id="9" creationId="{2EE57C7C-A6BE-1CBC-CB0B-D9DA620A56CE}"/>
          </ac:spMkLst>
        </pc:spChg>
        <pc:spChg chg="mod">
          <ac:chgData name="BERNARD Kévin" userId="ad4f293a-16a6-44dd-8f0f-bbfe6917a412" providerId="ADAL" clId="{91C0E082-055F-4C29-A098-AB8AE0C32988}" dt="2025-06-02T13:17:08.925" v="62" actId="34135"/>
          <ac:spMkLst>
            <pc:docMk/>
            <pc:sldMk cId="8884278" sldId="261"/>
            <ac:spMk id="10" creationId="{F47A9735-70C1-C297-7AD6-D89E938F558E}"/>
          </ac:spMkLst>
        </pc:spChg>
        <pc:grpChg chg="mod">
          <ac:chgData name="BERNARD Kévin" userId="ad4f293a-16a6-44dd-8f0f-bbfe6917a412" providerId="ADAL" clId="{91C0E082-055F-4C29-A098-AB8AE0C32988}" dt="2025-06-02T13:17:08.925" v="62" actId="34135"/>
          <ac:grpSpMkLst>
            <pc:docMk/>
            <pc:sldMk cId="8884278" sldId="261"/>
            <ac:grpSpMk id="13" creationId="{D507BBFD-A452-C3A4-5BE2-998D0DE5B753}"/>
          </ac:grpSpMkLst>
        </pc:grpChg>
      </pc:sldChg>
      <pc:sldChg chg="modSp mod">
        <pc:chgData name="BERNARD Kévin" userId="ad4f293a-16a6-44dd-8f0f-bbfe6917a412" providerId="ADAL" clId="{91C0E082-055F-4C29-A098-AB8AE0C32988}" dt="2025-06-02T13:24:31.087" v="83" actId="20577"/>
        <pc:sldMkLst>
          <pc:docMk/>
          <pc:sldMk cId="4121133797" sldId="318"/>
        </pc:sldMkLst>
        <pc:spChg chg="mod">
          <ac:chgData name="BERNARD Kévin" userId="ad4f293a-16a6-44dd-8f0f-bbfe6917a412" providerId="ADAL" clId="{91C0E082-055F-4C29-A098-AB8AE0C32988}" dt="2025-06-02T13:16:03.474" v="56" actId="34135"/>
          <ac:spMkLst>
            <pc:docMk/>
            <pc:sldMk cId="4121133797" sldId="318"/>
            <ac:spMk id="2" creationId="{11E69EAD-8077-E168-5792-4D84F66AF4E3}"/>
          </ac:spMkLst>
        </pc:spChg>
        <pc:spChg chg="mod">
          <ac:chgData name="BERNARD Kévin" userId="ad4f293a-16a6-44dd-8f0f-bbfe6917a412" providerId="ADAL" clId="{91C0E082-055F-4C29-A098-AB8AE0C32988}" dt="2025-06-02T13:16:38.253" v="60" actId="34135"/>
          <ac:spMkLst>
            <pc:docMk/>
            <pc:sldMk cId="4121133797" sldId="318"/>
            <ac:spMk id="3" creationId="{2F50688B-FF16-AF8E-44A2-485EA2450BEB}"/>
          </ac:spMkLst>
        </pc:spChg>
        <pc:spChg chg="mod">
          <ac:chgData name="BERNARD Kévin" userId="ad4f293a-16a6-44dd-8f0f-bbfe6917a412" providerId="ADAL" clId="{91C0E082-055F-4C29-A098-AB8AE0C32988}" dt="2025-06-02T13:16:08.493" v="57" actId="34135"/>
          <ac:spMkLst>
            <pc:docMk/>
            <pc:sldMk cId="4121133797" sldId="318"/>
            <ac:spMk id="4" creationId="{5D64CECB-8076-79D8-C3C8-94436A846E34}"/>
          </ac:spMkLst>
        </pc:spChg>
        <pc:spChg chg="mod">
          <ac:chgData name="BERNARD Kévin" userId="ad4f293a-16a6-44dd-8f0f-bbfe6917a412" providerId="ADAL" clId="{91C0E082-055F-4C29-A098-AB8AE0C32988}" dt="2025-06-02T13:24:31.087" v="83" actId="20577"/>
          <ac:spMkLst>
            <pc:docMk/>
            <pc:sldMk cId="4121133797" sldId="318"/>
            <ac:spMk id="9" creationId="{2B38B449-74B3-EC6F-9A94-828331E136B5}"/>
          </ac:spMkLst>
        </pc:spChg>
        <pc:spChg chg="mod">
          <ac:chgData name="BERNARD Kévin" userId="ad4f293a-16a6-44dd-8f0f-bbfe6917a412" providerId="ADAL" clId="{91C0E082-055F-4C29-A098-AB8AE0C32988}" dt="2025-06-02T13:16:08.493" v="57" actId="34135"/>
          <ac:spMkLst>
            <pc:docMk/>
            <pc:sldMk cId="4121133797" sldId="318"/>
            <ac:spMk id="10" creationId="{21277FBD-1B36-2266-4642-A70AC29486AB}"/>
          </ac:spMkLst>
        </pc:spChg>
        <pc:spChg chg="mod">
          <ac:chgData name="BERNARD Kévin" userId="ad4f293a-16a6-44dd-8f0f-bbfe6917a412" providerId="ADAL" clId="{91C0E082-055F-4C29-A098-AB8AE0C32988}" dt="2025-06-02T13:16:08.493" v="57" actId="34135"/>
          <ac:spMkLst>
            <pc:docMk/>
            <pc:sldMk cId="4121133797" sldId="318"/>
            <ac:spMk id="11" creationId="{1A361E50-2F5A-8328-D1DF-C5EA48C2D305}"/>
          </ac:spMkLst>
        </pc:spChg>
        <pc:spChg chg="mod">
          <ac:chgData name="BERNARD Kévin" userId="ad4f293a-16a6-44dd-8f0f-bbfe6917a412" providerId="ADAL" clId="{91C0E082-055F-4C29-A098-AB8AE0C32988}" dt="2025-06-02T13:16:08.493" v="57" actId="34135"/>
          <ac:spMkLst>
            <pc:docMk/>
            <pc:sldMk cId="4121133797" sldId="318"/>
            <ac:spMk id="13" creationId="{554632F0-7545-1CEE-90CD-DF698E9F02FB}"/>
          </ac:spMkLst>
        </pc:spChg>
        <pc:spChg chg="mod">
          <ac:chgData name="BERNARD Kévin" userId="ad4f293a-16a6-44dd-8f0f-bbfe6917a412" providerId="ADAL" clId="{91C0E082-055F-4C29-A098-AB8AE0C32988}" dt="2025-06-02T13:16:08.493" v="57" actId="34135"/>
          <ac:spMkLst>
            <pc:docMk/>
            <pc:sldMk cId="4121133797" sldId="318"/>
            <ac:spMk id="14" creationId="{CD74BA38-08EB-D303-4FF7-55775CA2C4F9}"/>
          </ac:spMkLst>
        </pc:spChg>
        <pc:grpChg chg="mod">
          <ac:chgData name="BERNARD Kévin" userId="ad4f293a-16a6-44dd-8f0f-bbfe6917a412" providerId="ADAL" clId="{91C0E082-055F-4C29-A098-AB8AE0C32988}" dt="2025-06-02T13:16:08.493" v="57" actId="34135"/>
          <ac:grpSpMkLst>
            <pc:docMk/>
            <pc:sldMk cId="4121133797" sldId="318"/>
            <ac:grpSpMk id="6" creationId="{F34EA0C9-8CD9-0FE6-8621-AF6E852A5104}"/>
          </ac:grpSpMkLst>
        </pc:grpChg>
        <pc:grpChg chg="mod">
          <ac:chgData name="BERNARD Kévin" userId="ad4f293a-16a6-44dd-8f0f-bbfe6917a412" providerId="ADAL" clId="{91C0E082-055F-4C29-A098-AB8AE0C32988}" dt="2025-06-02T13:16:26.682" v="58" actId="34135"/>
          <ac:grpSpMkLst>
            <pc:docMk/>
            <pc:sldMk cId="4121133797" sldId="318"/>
            <ac:grpSpMk id="7" creationId="{41039883-6C9F-4C79-7F6F-2AB87C7A909B}"/>
          </ac:grpSpMkLst>
        </pc:grpChg>
        <pc:grpChg chg="mod">
          <ac:chgData name="BERNARD Kévin" userId="ad4f293a-16a6-44dd-8f0f-bbfe6917a412" providerId="ADAL" clId="{91C0E082-055F-4C29-A098-AB8AE0C32988}" dt="2025-06-02T13:16:08.493" v="57" actId="34135"/>
          <ac:grpSpMkLst>
            <pc:docMk/>
            <pc:sldMk cId="4121133797" sldId="318"/>
            <ac:grpSpMk id="8" creationId="{57149A4E-6C2C-DE51-7227-AC1F9390F4F8}"/>
          </ac:grpSpMkLst>
        </pc:grpChg>
        <pc:grpChg chg="mod">
          <ac:chgData name="BERNARD Kévin" userId="ad4f293a-16a6-44dd-8f0f-bbfe6917a412" providerId="ADAL" clId="{91C0E082-055F-4C29-A098-AB8AE0C32988}" dt="2025-06-02T13:16:08.493" v="57" actId="34135"/>
          <ac:grpSpMkLst>
            <pc:docMk/>
            <pc:sldMk cId="4121133797" sldId="318"/>
            <ac:grpSpMk id="12" creationId="{1486A48B-B21C-64D3-31B2-1C6205066A2F}"/>
          </ac:grpSpMkLst>
        </pc:grpChg>
        <pc:grpChg chg="mod">
          <ac:chgData name="BERNARD Kévin" userId="ad4f293a-16a6-44dd-8f0f-bbfe6917a412" providerId="ADAL" clId="{91C0E082-055F-4C29-A098-AB8AE0C32988}" dt="2025-06-02T13:16:08.493" v="57" actId="34135"/>
          <ac:grpSpMkLst>
            <pc:docMk/>
            <pc:sldMk cId="4121133797" sldId="318"/>
            <ac:grpSpMk id="15" creationId="{F00DD00F-574E-A266-5040-0AD366B68619}"/>
          </ac:grpSpMkLst>
        </pc:grpChg>
        <pc:picChg chg="mod">
          <ac:chgData name="BERNARD Kévin" userId="ad4f293a-16a6-44dd-8f0f-bbfe6917a412" providerId="ADAL" clId="{91C0E082-055F-4C29-A098-AB8AE0C32988}" dt="2025-06-02T13:16:26.682" v="58" actId="34135"/>
          <ac:picMkLst>
            <pc:docMk/>
            <pc:sldMk cId="4121133797" sldId="318"/>
            <ac:picMk id="17" creationId="{0EC4DDC5-AFDB-081C-6CC1-A9FA184C6635}"/>
          </ac:picMkLst>
        </pc:picChg>
        <pc:cxnChg chg="mod">
          <ac:chgData name="BERNARD Kévin" userId="ad4f293a-16a6-44dd-8f0f-bbfe6917a412" providerId="ADAL" clId="{91C0E082-055F-4C29-A098-AB8AE0C32988}" dt="2025-06-02T13:16:30.788" v="59" actId="34135"/>
          <ac:cxnSpMkLst>
            <pc:docMk/>
            <pc:sldMk cId="4121133797" sldId="318"/>
            <ac:cxnSpMk id="16" creationId="{F146982D-E015-002C-7867-BBF734268DEA}"/>
          </ac:cxnSpMkLst>
        </pc:cxnChg>
      </pc:sldChg>
      <pc:sldChg chg="modSp mod">
        <pc:chgData name="BERNARD Kévin" userId="ad4f293a-16a6-44dd-8f0f-bbfe6917a412" providerId="ADAL" clId="{91C0E082-055F-4C29-A098-AB8AE0C32988}" dt="2025-06-02T13:42:35.470" v="104" actId="1076"/>
        <pc:sldMkLst>
          <pc:docMk/>
          <pc:sldMk cId="1392733607" sldId="333"/>
        </pc:sldMkLst>
        <pc:spChg chg="mod">
          <ac:chgData name="BERNARD Kévin" userId="ad4f293a-16a6-44dd-8f0f-bbfe6917a412" providerId="ADAL" clId="{91C0E082-055F-4C29-A098-AB8AE0C32988}" dt="2025-06-02T13:42:35.470" v="104" actId="1076"/>
          <ac:spMkLst>
            <pc:docMk/>
            <pc:sldMk cId="1392733607" sldId="333"/>
            <ac:spMk id="7" creationId="{A9EC2B21-2A5D-0265-05A2-640858AA0146}"/>
          </ac:spMkLst>
        </pc:spChg>
        <pc:spChg chg="mod">
          <ac:chgData name="BERNARD Kévin" userId="ad4f293a-16a6-44dd-8f0f-bbfe6917a412" providerId="ADAL" clId="{91C0E082-055F-4C29-A098-AB8AE0C32988}" dt="2025-06-02T12:37:29.979" v="0" actId="122"/>
          <ac:spMkLst>
            <pc:docMk/>
            <pc:sldMk cId="1392733607" sldId="333"/>
            <ac:spMk id="9" creationId="{8609D6E0-8B3D-262E-7A1F-B6CF1CB9CEC3}"/>
          </ac:spMkLst>
        </pc:spChg>
        <pc:spChg chg="mod">
          <ac:chgData name="BERNARD Kévin" userId="ad4f293a-16a6-44dd-8f0f-bbfe6917a412" providerId="ADAL" clId="{91C0E082-055F-4C29-A098-AB8AE0C32988}" dt="2025-06-02T12:37:29.979" v="0" actId="122"/>
          <ac:spMkLst>
            <pc:docMk/>
            <pc:sldMk cId="1392733607" sldId="333"/>
            <ac:spMk id="10" creationId="{A5C1DAE3-C4AF-24B2-C08C-77D0E603BDFE}"/>
          </ac:spMkLst>
        </pc:spChg>
      </pc:sldChg>
      <pc:sldChg chg="modSp mod modCm">
        <pc:chgData name="BERNARD Kévin" userId="ad4f293a-16a6-44dd-8f0f-bbfe6917a412" providerId="ADAL" clId="{91C0E082-055F-4C29-A098-AB8AE0C32988}" dt="2025-06-02T12:59:00.564" v="50" actId="27636"/>
        <pc:sldMkLst>
          <pc:docMk/>
          <pc:sldMk cId="1305484357" sldId="341"/>
        </pc:sldMkLst>
        <pc:spChg chg="mod">
          <ac:chgData name="BERNARD Kévin" userId="ad4f293a-16a6-44dd-8f0f-bbfe6917a412" providerId="ADAL" clId="{91C0E082-055F-4C29-A098-AB8AE0C32988}" dt="2025-06-02T12:59:00.564" v="50" actId="27636"/>
          <ac:spMkLst>
            <pc:docMk/>
            <pc:sldMk cId="1305484357" sldId="341"/>
            <ac:spMk id="34" creationId="{75C27D96-1410-56DA-6903-B3470BCD63D8}"/>
          </ac:spMkLst>
        </pc:s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91C0E082-055F-4C29-A098-AB8AE0C32988}" dt="2025-06-02T12:59:00.547" v="49" actId="20577"/>
              <pc2:cmMkLst xmlns:pc2="http://schemas.microsoft.com/office/powerpoint/2019/9/main/command">
                <pc:docMk/>
                <pc:sldMk cId="1305484357" sldId="341"/>
                <pc2:cmMk id="{6E403DDC-8984-460D-986C-CD7F85A50A1A}"/>
              </pc2:cmMkLst>
            </pc226:cmChg>
          </p:ext>
        </pc:extLst>
      </pc:sldChg>
      <pc:sldChg chg="modSp mod modCm">
        <pc:chgData name="BERNARD Kévin" userId="ad4f293a-16a6-44dd-8f0f-bbfe6917a412" providerId="ADAL" clId="{91C0E082-055F-4C29-A098-AB8AE0C32988}" dt="2025-06-02T13:08:31.262" v="51" actId="6549"/>
        <pc:sldMkLst>
          <pc:docMk/>
          <pc:sldMk cId="2384765073" sldId="347"/>
        </pc:sldMkLst>
        <pc:spChg chg="mod">
          <ac:chgData name="BERNARD Kévin" userId="ad4f293a-16a6-44dd-8f0f-bbfe6917a412" providerId="ADAL" clId="{91C0E082-055F-4C29-A098-AB8AE0C32988}" dt="2025-06-02T13:08:31.262" v="51" actId="6549"/>
          <ac:spMkLst>
            <pc:docMk/>
            <pc:sldMk cId="2384765073" sldId="347"/>
            <ac:spMk id="11" creationId="{DDA36485-453A-11CE-1BD9-B9FFD7F53E34}"/>
          </ac:spMkLst>
        </pc:s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91C0E082-055F-4C29-A098-AB8AE0C32988}" dt="2025-06-02T13:08:31.262" v="51" actId="6549"/>
              <pc2:cmMkLst xmlns:pc2="http://schemas.microsoft.com/office/powerpoint/2019/9/main/command">
                <pc:docMk/>
                <pc:sldMk cId="2384765073" sldId="347"/>
                <pc2:cmMk id="{14208337-8A0E-4F7A-A325-0F463450102F}"/>
              </pc2:cmMkLst>
            </pc226:cmChg>
            <pc226:cmChg xmlns:pc226="http://schemas.microsoft.com/office/powerpoint/2022/06/main/command" chg="mod">
              <pc226:chgData name="BERNARD Kévin" userId="ad4f293a-16a6-44dd-8f0f-bbfe6917a412" providerId="ADAL" clId="{91C0E082-055F-4C29-A098-AB8AE0C32988}" dt="2025-06-02T13:08:31.262" v="51" actId="6549"/>
              <pc2:cmMkLst xmlns:pc2="http://schemas.microsoft.com/office/powerpoint/2019/9/main/command">
                <pc:docMk/>
                <pc:sldMk cId="2384765073" sldId="347"/>
                <pc2:cmMk id="{73553D80-4CBD-4885-86D7-D6C49ACFE654}"/>
              </pc2:cmMkLst>
            </pc226:cmChg>
          </p:ext>
        </pc:extLst>
      </pc:sldChg>
      <pc:sldChg chg="del">
        <pc:chgData name="BERNARD Kévin" userId="ad4f293a-16a6-44dd-8f0f-bbfe6917a412" providerId="ADAL" clId="{91C0E082-055F-4C29-A098-AB8AE0C32988}" dt="2025-06-02T13:40:33.223" v="85" actId="47"/>
        <pc:sldMkLst>
          <pc:docMk/>
          <pc:sldMk cId="1326283480" sldId="363"/>
        </pc:sldMkLst>
      </pc:sldChg>
      <pc:sldChg chg="addSp delSp modSp mod">
        <pc:chgData name="BERNARD Kévin" userId="ad4f293a-16a6-44dd-8f0f-bbfe6917a412" providerId="ADAL" clId="{91C0E082-055F-4C29-A098-AB8AE0C32988}" dt="2025-06-02T13:41:22.405" v="97" actId="1035"/>
        <pc:sldMkLst>
          <pc:docMk/>
          <pc:sldMk cId="1081857629" sldId="369"/>
        </pc:sldMkLst>
        <pc:spChg chg="add mod">
          <ac:chgData name="BERNARD Kévin" userId="ad4f293a-16a6-44dd-8f0f-bbfe6917a412" providerId="ADAL" clId="{91C0E082-055F-4C29-A098-AB8AE0C32988}" dt="2025-06-02T13:41:22.405" v="97" actId="1035"/>
          <ac:spMkLst>
            <pc:docMk/>
            <pc:sldMk cId="1081857629" sldId="369"/>
            <ac:spMk id="7" creationId="{B65C877C-CC7B-2DF5-1104-568A7815B21D}"/>
          </ac:spMkLst>
        </pc:spChg>
        <pc:graphicFrameChg chg="modGraphic">
          <ac:chgData name="BERNARD Kévin" userId="ad4f293a-16a6-44dd-8f0f-bbfe6917a412" providerId="ADAL" clId="{91C0E082-055F-4C29-A098-AB8AE0C32988}" dt="2025-06-02T13:23:37.786" v="63" actId="6549"/>
          <ac:graphicFrameMkLst>
            <pc:docMk/>
            <pc:sldMk cId="1081857629" sldId="369"/>
            <ac:graphicFrameMk id="17" creationId="{F5E8B0FA-0641-83CA-BBA7-32BC18BFF3B8}"/>
          </ac:graphicFrameMkLst>
        </pc:graphicFrameChg>
        <pc:picChg chg="mod">
          <ac:chgData name="BERNARD Kévin" userId="ad4f293a-16a6-44dd-8f0f-bbfe6917a412" providerId="ADAL" clId="{91C0E082-055F-4C29-A098-AB8AE0C32988}" dt="2025-06-02T13:24:05.818" v="68" actId="12789"/>
          <ac:picMkLst>
            <pc:docMk/>
            <pc:sldMk cId="1081857629" sldId="369"/>
            <ac:picMk id="19" creationId="{3EEB012D-276A-1C7A-D339-ED114A96177C}"/>
          </ac:picMkLst>
        </pc:picChg>
        <pc:picChg chg="mod">
          <ac:chgData name="BERNARD Kévin" userId="ad4f293a-16a6-44dd-8f0f-bbfe6917a412" providerId="ADAL" clId="{91C0E082-055F-4C29-A098-AB8AE0C32988}" dt="2025-06-02T13:24:05.818" v="68" actId="12789"/>
          <ac:picMkLst>
            <pc:docMk/>
            <pc:sldMk cId="1081857629" sldId="369"/>
            <ac:picMk id="20" creationId="{ACC1E320-FD4C-8586-BA9C-F584FD90011C}"/>
          </ac:picMkLst>
        </pc:picChg>
        <pc:picChg chg="mod">
          <ac:chgData name="BERNARD Kévin" userId="ad4f293a-16a6-44dd-8f0f-bbfe6917a412" providerId="ADAL" clId="{91C0E082-055F-4C29-A098-AB8AE0C32988}" dt="2025-06-02T13:24:05.818" v="68" actId="12789"/>
          <ac:picMkLst>
            <pc:docMk/>
            <pc:sldMk cId="1081857629" sldId="369"/>
            <ac:picMk id="21" creationId="{C2D8EDF2-4EC3-5A31-A1DB-75B471F5EF28}"/>
          </ac:picMkLst>
        </pc:picChg>
        <pc:picChg chg="mod">
          <ac:chgData name="BERNARD Kévin" userId="ad4f293a-16a6-44dd-8f0f-bbfe6917a412" providerId="ADAL" clId="{91C0E082-055F-4C29-A098-AB8AE0C32988}" dt="2025-06-02T13:24:05.818" v="68" actId="12789"/>
          <ac:picMkLst>
            <pc:docMk/>
            <pc:sldMk cId="1081857629" sldId="369"/>
            <ac:picMk id="24" creationId="{7FC49ADA-453F-2E46-9C3E-5A6E53EC29B3}"/>
          </ac:picMkLst>
        </pc:picChg>
        <pc:picChg chg="mod">
          <ac:chgData name="BERNARD Kévin" userId="ad4f293a-16a6-44dd-8f0f-bbfe6917a412" providerId="ADAL" clId="{91C0E082-055F-4C29-A098-AB8AE0C32988}" dt="2025-06-02T13:24:05.818" v="68" actId="12789"/>
          <ac:picMkLst>
            <pc:docMk/>
            <pc:sldMk cId="1081857629" sldId="369"/>
            <ac:picMk id="26" creationId="{562B7519-3E78-E74E-807A-B0ACDC2BAD12}"/>
          </ac:picMkLst>
        </pc:picChg>
        <pc:picChg chg="mod">
          <ac:chgData name="BERNARD Kévin" userId="ad4f293a-16a6-44dd-8f0f-bbfe6917a412" providerId="ADAL" clId="{91C0E082-055F-4C29-A098-AB8AE0C32988}" dt="2025-06-02T13:24:05.818" v="68" actId="12789"/>
          <ac:picMkLst>
            <pc:docMk/>
            <pc:sldMk cId="1081857629" sldId="369"/>
            <ac:picMk id="27" creationId="{9419F072-B084-A9AC-6CBD-5417920276C0}"/>
          </ac:picMkLst>
        </pc:picChg>
        <pc:picChg chg="mod">
          <ac:chgData name="BERNARD Kévin" userId="ad4f293a-16a6-44dd-8f0f-bbfe6917a412" providerId="ADAL" clId="{91C0E082-055F-4C29-A098-AB8AE0C32988}" dt="2025-06-02T13:24:05.818" v="68" actId="12789"/>
          <ac:picMkLst>
            <pc:docMk/>
            <pc:sldMk cId="1081857629" sldId="369"/>
            <ac:picMk id="28" creationId="{D928672C-4BC6-E3C2-595D-B55C5DE4FDCA}"/>
          </ac:picMkLst>
        </pc:picChg>
        <pc:picChg chg="mod">
          <ac:chgData name="BERNARD Kévin" userId="ad4f293a-16a6-44dd-8f0f-bbfe6917a412" providerId="ADAL" clId="{91C0E082-055F-4C29-A098-AB8AE0C32988}" dt="2025-06-02T13:24:05.818" v="68" actId="12789"/>
          <ac:picMkLst>
            <pc:docMk/>
            <pc:sldMk cId="1081857629" sldId="369"/>
            <ac:picMk id="29" creationId="{A671D5B3-5442-67E2-547B-388581ADEFBE}"/>
          </ac:picMkLst>
        </pc:picChg>
      </pc:sldChg>
    </pc:docChg>
  </pc:docChgLst>
  <pc:docChgLst>
    <pc:chgData name="BERNARD Kévin" userId="ad4f293a-16a6-44dd-8f0f-bbfe6917a412" providerId="ADAL" clId="{EFE6BB8B-6A36-42FA-953E-E173B4F97813}"/>
    <pc:docChg chg="undo redo custSel addSld delSld modSld modSection">
      <pc:chgData name="BERNARD Kévin" userId="ad4f293a-16a6-44dd-8f0f-bbfe6917a412" providerId="ADAL" clId="{EFE6BB8B-6A36-42FA-953E-E173B4F97813}" dt="2025-06-20T08:22:40.973" v="1345" actId="34135"/>
      <pc:docMkLst>
        <pc:docMk/>
      </pc:docMkLst>
      <pc:sldChg chg="addSp delSp modSp mod modCm">
        <pc:chgData name="BERNARD Kévin" userId="ad4f293a-16a6-44dd-8f0f-bbfe6917a412" providerId="ADAL" clId="{EFE6BB8B-6A36-42FA-953E-E173B4F97813}" dt="2025-06-20T08:19:04.224" v="1274" actId="34135"/>
        <pc:sldMkLst>
          <pc:docMk/>
          <pc:sldMk cId="4122540062" sldId="286"/>
        </pc:sldMkLst>
        <pc:spChg chg="mod">
          <ac:chgData name="BERNARD Kévin" userId="ad4f293a-16a6-44dd-8f0f-bbfe6917a412" providerId="ADAL" clId="{EFE6BB8B-6A36-42FA-953E-E173B4F97813}" dt="2025-06-20T08:18:35.879" v="1264" actId="34135"/>
          <ac:spMkLst>
            <pc:docMk/>
            <pc:sldMk cId="4122540062" sldId="286"/>
            <ac:spMk id="3" creationId="{D0B63D8C-A7C3-D354-91DC-45A32E847089}"/>
          </ac:spMkLst>
        </pc:spChg>
        <pc:spChg chg="mod">
          <ac:chgData name="BERNARD Kévin" userId="ad4f293a-16a6-44dd-8f0f-bbfe6917a412" providerId="ADAL" clId="{EFE6BB8B-6A36-42FA-953E-E173B4F97813}" dt="2025-06-20T08:18:43.290" v="1267" actId="34135"/>
          <ac:spMkLst>
            <pc:docMk/>
            <pc:sldMk cId="4122540062" sldId="286"/>
            <ac:spMk id="5" creationId="{86AFC723-08F1-0191-E6D7-B9E24D34004F}"/>
          </ac:spMkLst>
        </pc:spChg>
        <pc:spChg chg="add del mod">
          <ac:chgData name="BERNARD Kévin" userId="ad4f293a-16a6-44dd-8f0f-bbfe6917a412" providerId="ADAL" clId="{EFE6BB8B-6A36-42FA-953E-E173B4F97813}" dt="2025-06-20T08:19:04.224" v="1274" actId="34135"/>
          <ac:spMkLst>
            <pc:docMk/>
            <pc:sldMk cId="4122540062" sldId="286"/>
            <ac:spMk id="8" creationId="{93E5ACA2-FB24-7092-8210-31B5B78554F7}"/>
          </ac:spMkLst>
        </pc:spChg>
        <pc:spChg chg="add del mod">
          <ac:chgData name="BERNARD Kévin" userId="ad4f293a-16a6-44dd-8f0f-bbfe6917a412" providerId="ADAL" clId="{EFE6BB8B-6A36-42FA-953E-E173B4F97813}" dt="2025-06-20T08:19:04.224" v="1274" actId="34135"/>
          <ac:spMkLst>
            <pc:docMk/>
            <pc:sldMk cId="4122540062" sldId="286"/>
            <ac:spMk id="9" creationId="{9C1919EB-0B3A-DCFF-6B0B-B3321C96D076}"/>
          </ac:spMkLst>
        </pc:spChg>
        <pc:spChg chg="mod">
          <ac:chgData name="BERNARD Kévin" userId="ad4f293a-16a6-44dd-8f0f-bbfe6917a412" providerId="ADAL" clId="{EFE6BB8B-6A36-42FA-953E-E173B4F97813}" dt="2025-06-20T08:19:04.224" v="1274" actId="34135"/>
          <ac:spMkLst>
            <pc:docMk/>
            <pc:sldMk cId="4122540062" sldId="286"/>
            <ac:spMk id="10" creationId="{7730FD66-E560-46AE-F48F-1C16F0F9F83E}"/>
          </ac:spMkLst>
        </pc:spChg>
        <pc:spChg chg="mod">
          <ac:chgData name="BERNARD Kévin" userId="ad4f293a-16a6-44dd-8f0f-bbfe6917a412" providerId="ADAL" clId="{EFE6BB8B-6A36-42FA-953E-E173B4F97813}" dt="2025-06-20T08:19:04.224" v="1274" actId="34135"/>
          <ac:spMkLst>
            <pc:docMk/>
            <pc:sldMk cId="4122540062" sldId="286"/>
            <ac:spMk id="11" creationId="{5FA77028-6878-D217-04F5-95F2E4E7A64B}"/>
          </ac:spMkLst>
        </pc:spChg>
        <pc:grpChg chg="mod">
          <ac:chgData name="BERNARD Kévin" userId="ad4f293a-16a6-44dd-8f0f-bbfe6917a412" providerId="ADAL" clId="{EFE6BB8B-6A36-42FA-953E-E173B4F97813}" dt="2025-06-20T08:19:04.224" v="1274" actId="34135"/>
          <ac:grpSpMkLst>
            <pc:docMk/>
            <pc:sldMk cId="4122540062" sldId="286"/>
            <ac:grpSpMk id="4" creationId="{55329750-637B-8A9B-7B49-C556592F6D15}"/>
          </ac:grpSpMkLst>
        </pc:grpChg>
        <pc:grpChg chg="mod">
          <ac:chgData name="BERNARD Kévin" userId="ad4f293a-16a6-44dd-8f0f-bbfe6917a412" providerId="ADAL" clId="{EFE6BB8B-6A36-42FA-953E-E173B4F97813}" dt="2025-06-20T08:19:04.224" v="1274" actId="34135"/>
          <ac:grpSpMkLst>
            <pc:docMk/>
            <pc:sldMk cId="4122540062" sldId="286"/>
            <ac:grpSpMk id="6" creationId="{B7530FF7-0FB7-9CAE-3D44-8E0D9BEFF461}"/>
          </ac:grpSpMkLst>
        </pc:grpChg>
        <pc:grpChg chg="add del mod">
          <ac:chgData name="BERNARD Kévin" userId="ad4f293a-16a6-44dd-8f0f-bbfe6917a412" providerId="ADAL" clId="{EFE6BB8B-6A36-42FA-953E-E173B4F97813}" dt="2025-06-20T08:19:04.224" v="1274" actId="34135"/>
          <ac:grpSpMkLst>
            <pc:docMk/>
            <pc:sldMk cId="4122540062" sldId="286"/>
            <ac:grpSpMk id="7" creationId="{3E35C3F2-187F-3A89-F7D0-BCDC87EFA985}"/>
          </ac:grpSpMkLst>
        </pc:gr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EFE6BB8B-6A36-42FA-953E-E173B4F97813}" dt="2025-06-10T12:02:53.812" v="496" actId="20577"/>
              <pc2:cmMkLst xmlns:pc2="http://schemas.microsoft.com/office/powerpoint/2019/9/main/command">
                <pc:docMk/>
                <pc:sldMk cId="4122540062" sldId="286"/>
                <pc2:cmMk id="{BE4006C8-E576-4BC4-8FD6-0385E630E6D8}"/>
              </pc2:cmMkLst>
            </pc226:cmChg>
          </p:ext>
        </pc:extLst>
      </pc:sldChg>
      <pc:sldChg chg="modSp mod modCm">
        <pc:chgData name="BERNARD Kévin" userId="ad4f293a-16a6-44dd-8f0f-bbfe6917a412" providerId="ADAL" clId="{EFE6BB8B-6A36-42FA-953E-E173B4F97813}" dt="2025-06-20T08:21:01.878" v="1321" actId="34135"/>
        <pc:sldMkLst>
          <pc:docMk/>
          <pc:sldMk cId="2416158557" sldId="293"/>
        </pc:sldMkLst>
        <pc:spChg chg="mod">
          <ac:chgData name="BERNARD Kévin" userId="ad4f293a-16a6-44dd-8f0f-bbfe6917a412" providerId="ADAL" clId="{EFE6BB8B-6A36-42FA-953E-E173B4F97813}" dt="2025-06-20T08:21:01.878" v="1321" actId="34135"/>
          <ac:spMkLst>
            <pc:docMk/>
            <pc:sldMk cId="2416158557" sldId="293"/>
            <ac:spMk id="3" creationId="{23D53EAB-35A0-E877-B6E3-5CD37AAB5792}"/>
          </ac:spMkLst>
        </pc:spChg>
        <pc:spChg chg="mod">
          <ac:chgData name="BERNARD Kévin" userId="ad4f293a-16a6-44dd-8f0f-bbfe6917a412" providerId="ADAL" clId="{EFE6BB8B-6A36-42FA-953E-E173B4F97813}" dt="2025-06-20T08:21:01.878" v="1321" actId="34135"/>
          <ac:spMkLst>
            <pc:docMk/>
            <pc:sldMk cId="2416158557" sldId="293"/>
            <ac:spMk id="4" creationId="{FF9EF798-E00A-F707-CF8B-7408417F514D}"/>
          </ac:spMkLst>
        </pc:spChg>
        <pc:spChg chg="mod">
          <ac:chgData name="BERNARD Kévin" userId="ad4f293a-16a6-44dd-8f0f-bbfe6917a412" providerId="ADAL" clId="{EFE6BB8B-6A36-42FA-953E-E173B4F97813}" dt="2025-06-20T08:21:01.878" v="1321" actId="34135"/>
          <ac:spMkLst>
            <pc:docMk/>
            <pc:sldMk cId="2416158557" sldId="293"/>
            <ac:spMk id="22" creationId="{140FF133-7B32-D47E-5945-4881EF917047}"/>
          </ac:spMkLst>
        </pc:spChg>
        <pc:spChg chg="mod">
          <ac:chgData name="BERNARD Kévin" userId="ad4f293a-16a6-44dd-8f0f-bbfe6917a412" providerId="ADAL" clId="{EFE6BB8B-6A36-42FA-953E-E173B4F97813}" dt="2025-06-20T08:21:01.878" v="1321" actId="34135"/>
          <ac:spMkLst>
            <pc:docMk/>
            <pc:sldMk cId="2416158557" sldId="293"/>
            <ac:spMk id="23" creationId="{E9197EA7-4C47-F351-6D6A-CEB1D49AB8DF}"/>
          </ac:spMkLst>
        </pc:spChg>
        <pc:spChg chg="mod">
          <ac:chgData name="BERNARD Kévin" userId="ad4f293a-16a6-44dd-8f0f-bbfe6917a412" providerId="ADAL" clId="{EFE6BB8B-6A36-42FA-953E-E173B4F97813}" dt="2025-06-20T08:21:01.878" v="1321" actId="34135"/>
          <ac:spMkLst>
            <pc:docMk/>
            <pc:sldMk cId="2416158557" sldId="293"/>
            <ac:spMk id="24" creationId="{D993162A-276F-D0D7-902C-316764032F31}"/>
          </ac:spMkLst>
        </pc:spChg>
        <pc:spChg chg="mod">
          <ac:chgData name="BERNARD Kévin" userId="ad4f293a-16a6-44dd-8f0f-bbfe6917a412" providerId="ADAL" clId="{EFE6BB8B-6A36-42FA-953E-E173B4F97813}" dt="2025-06-20T08:21:01.878" v="1321" actId="34135"/>
          <ac:spMkLst>
            <pc:docMk/>
            <pc:sldMk cId="2416158557" sldId="293"/>
            <ac:spMk id="25" creationId="{D67A50D9-91CB-E7FA-3B0A-4B6CFD36DC3B}"/>
          </ac:spMkLst>
        </pc:spChg>
        <pc:grpChg chg="mod">
          <ac:chgData name="BERNARD Kévin" userId="ad4f293a-16a6-44dd-8f0f-bbfe6917a412" providerId="ADAL" clId="{EFE6BB8B-6A36-42FA-953E-E173B4F97813}" dt="2025-06-20T08:21:01.878" v="1321" actId="34135"/>
          <ac:grpSpMkLst>
            <pc:docMk/>
            <pc:sldMk cId="2416158557" sldId="293"/>
            <ac:grpSpMk id="19" creationId="{60230EDD-6C9E-81DF-94C4-2E03FB150D7A}"/>
          </ac:grpSpMkLst>
        </pc:grpChg>
        <pc:grpChg chg="mod">
          <ac:chgData name="BERNARD Kévin" userId="ad4f293a-16a6-44dd-8f0f-bbfe6917a412" providerId="ADAL" clId="{EFE6BB8B-6A36-42FA-953E-E173B4F97813}" dt="2025-06-20T08:21:01.878" v="1321" actId="34135"/>
          <ac:grpSpMkLst>
            <pc:docMk/>
            <pc:sldMk cId="2416158557" sldId="293"/>
            <ac:grpSpMk id="20" creationId="{C1B1FC8F-C330-D26F-C97D-3D7BD3B4BFC6}"/>
          </ac:grpSpMkLst>
        </pc:grpChg>
        <pc:grpChg chg="mod">
          <ac:chgData name="BERNARD Kévin" userId="ad4f293a-16a6-44dd-8f0f-bbfe6917a412" providerId="ADAL" clId="{EFE6BB8B-6A36-42FA-953E-E173B4F97813}" dt="2025-06-20T08:21:01.878" v="1321" actId="34135"/>
          <ac:grpSpMkLst>
            <pc:docMk/>
            <pc:sldMk cId="2416158557" sldId="293"/>
            <ac:grpSpMk id="21" creationId="{FBB2F361-729D-E9D6-8BA7-C0B7306B299C}"/>
          </ac:grpSpMkLst>
        </pc:gr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EFE6BB8B-6A36-42FA-953E-E173B4F97813}" dt="2025-06-10T11:59:21.663" v="462" actId="6549"/>
              <pc2:cmMkLst xmlns:pc2="http://schemas.microsoft.com/office/powerpoint/2019/9/main/command">
                <pc:docMk/>
                <pc:sldMk cId="2416158557" sldId="293"/>
                <pc2:cmMk id="{3E9C934D-3482-4489-BBD0-553290A5938E}"/>
              </pc2:cmMkLst>
            </pc226:cmChg>
          </p:ext>
        </pc:extLst>
      </pc:sldChg>
      <pc:sldChg chg="modSp mod modCm">
        <pc:chgData name="BERNARD Kévin" userId="ad4f293a-16a6-44dd-8f0f-bbfe6917a412" providerId="ADAL" clId="{EFE6BB8B-6A36-42FA-953E-E173B4F97813}" dt="2025-06-10T09:28:05.875" v="110" actId="20577"/>
        <pc:sldMkLst>
          <pc:docMk/>
          <pc:sldMk cId="3055209999" sldId="300"/>
        </pc:sldMkLst>
        <pc:spChg chg="mod">
          <ac:chgData name="BERNARD Kévin" userId="ad4f293a-16a6-44dd-8f0f-bbfe6917a412" providerId="ADAL" clId="{EFE6BB8B-6A36-42FA-953E-E173B4F97813}" dt="2025-06-10T09:28:05.875" v="110" actId="20577"/>
          <ac:spMkLst>
            <pc:docMk/>
            <pc:sldMk cId="3055209999" sldId="300"/>
            <ac:spMk id="11" creationId="{F7785DF1-97A6-E82F-90CA-75FA0774C362}"/>
          </ac:spMkLst>
        </pc:s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EFE6BB8B-6A36-42FA-953E-E173B4F97813}" dt="2025-06-10T09:28:05.875" v="110" actId="20577"/>
              <pc2:cmMkLst xmlns:pc2="http://schemas.microsoft.com/office/powerpoint/2019/9/main/command">
                <pc:docMk/>
                <pc:sldMk cId="3055209999" sldId="300"/>
                <pc2:cmMk id="{D76FC723-D830-47BF-8942-300D44DF312C}"/>
              </pc2:cmMkLst>
            </pc226:cmChg>
          </p:ext>
        </pc:extLst>
      </pc:sldChg>
      <pc:sldChg chg="modSp mod modCm">
        <pc:chgData name="BERNARD Kévin" userId="ad4f293a-16a6-44dd-8f0f-bbfe6917a412" providerId="ADAL" clId="{EFE6BB8B-6A36-42FA-953E-E173B4F97813}" dt="2025-06-10T12:21:34.594" v="1219" actId="34135"/>
        <pc:sldMkLst>
          <pc:docMk/>
          <pc:sldMk cId="3105678145" sldId="305"/>
        </pc:sldMkLst>
        <pc:spChg chg="mod">
          <ac:chgData name="BERNARD Kévin" userId="ad4f293a-16a6-44dd-8f0f-bbfe6917a412" providerId="ADAL" clId="{EFE6BB8B-6A36-42FA-953E-E173B4F97813}" dt="2025-06-10T12:21:34.594" v="1219" actId="34135"/>
          <ac:spMkLst>
            <pc:docMk/>
            <pc:sldMk cId="3105678145" sldId="305"/>
            <ac:spMk id="8" creationId="{1A3AD06B-7076-FA55-584C-B50C5C7ACED1}"/>
          </ac:spMkLst>
        </pc:spChg>
        <pc:spChg chg="mod">
          <ac:chgData name="BERNARD Kévin" userId="ad4f293a-16a6-44dd-8f0f-bbfe6917a412" providerId="ADAL" clId="{EFE6BB8B-6A36-42FA-953E-E173B4F97813}" dt="2025-06-10T12:21:34.594" v="1219" actId="34135"/>
          <ac:spMkLst>
            <pc:docMk/>
            <pc:sldMk cId="3105678145" sldId="305"/>
            <ac:spMk id="9" creationId="{21C55402-19B7-7610-27F6-DFAE29FE023B}"/>
          </ac:spMkLst>
        </pc:spChg>
        <pc:spChg chg="mod">
          <ac:chgData name="BERNARD Kévin" userId="ad4f293a-16a6-44dd-8f0f-bbfe6917a412" providerId="ADAL" clId="{EFE6BB8B-6A36-42FA-953E-E173B4F97813}" dt="2025-06-10T12:21:34.594" v="1219" actId="34135"/>
          <ac:spMkLst>
            <pc:docMk/>
            <pc:sldMk cId="3105678145" sldId="305"/>
            <ac:spMk id="10" creationId="{B304A3E9-3FB8-C84D-08BF-CF0BE8F98506}"/>
          </ac:spMkLst>
        </pc:spChg>
        <pc:spChg chg="mod">
          <ac:chgData name="BERNARD Kévin" userId="ad4f293a-16a6-44dd-8f0f-bbfe6917a412" providerId="ADAL" clId="{EFE6BB8B-6A36-42FA-953E-E173B4F97813}" dt="2025-06-10T12:21:34.594" v="1219" actId="34135"/>
          <ac:spMkLst>
            <pc:docMk/>
            <pc:sldMk cId="3105678145" sldId="305"/>
            <ac:spMk id="11" creationId="{C6BF243D-C231-47E6-3696-3B3FF25AB3C5}"/>
          </ac:spMkLst>
        </pc:spChg>
        <pc:grpChg chg="mod">
          <ac:chgData name="BERNARD Kévin" userId="ad4f293a-16a6-44dd-8f0f-bbfe6917a412" providerId="ADAL" clId="{EFE6BB8B-6A36-42FA-953E-E173B4F97813}" dt="2025-06-10T12:21:34.594" v="1219" actId="34135"/>
          <ac:grpSpMkLst>
            <pc:docMk/>
            <pc:sldMk cId="3105678145" sldId="305"/>
            <ac:grpSpMk id="4" creationId="{8A1DC426-0F91-2974-F622-975B1FF672EE}"/>
          </ac:grpSpMkLst>
        </pc:grpChg>
        <pc:grpChg chg="mod">
          <ac:chgData name="BERNARD Kévin" userId="ad4f293a-16a6-44dd-8f0f-bbfe6917a412" providerId="ADAL" clId="{EFE6BB8B-6A36-42FA-953E-E173B4F97813}" dt="2025-06-10T12:21:34.594" v="1219" actId="34135"/>
          <ac:grpSpMkLst>
            <pc:docMk/>
            <pc:sldMk cId="3105678145" sldId="305"/>
            <ac:grpSpMk id="6" creationId="{0DD0DD29-43EE-888C-BF04-E1AF6536CD9E}"/>
          </ac:grpSpMkLst>
        </pc:grpChg>
        <pc:grpChg chg="mod">
          <ac:chgData name="BERNARD Kévin" userId="ad4f293a-16a6-44dd-8f0f-bbfe6917a412" providerId="ADAL" clId="{EFE6BB8B-6A36-42FA-953E-E173B4F97813}" dt="2025-06-10T12:21:34.594" v="1219" actId="34135"/>
          <ac:grpSpMkLst>
            <pc:docMk/>
            <pc:sldMk cId="3105678145" sldId="305"/>
            <ac:grpSpMk id="7" creationId="{0E347256-1EA1-0B71-014D-39243E1C1C98}"/>
          </ac:grpSpMkLst>
        </pc:gr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EFE6BB8B-6A36-42FA-953E-E173B4F97813}" dt="2025-06-10T12:20:12.063" v="1180" actId="20577"/>
              <pc2:cmMkLst xmlns:pc2="http://schemas.microsoft.com/office/powerpoint/2019/9/main/command">
                <pc:docMk/>
                <pc:sldMk cId="3105678145" sldId="305"/>
                <pc2:cmMk id="{41258985-51F2-41A0-9BDF-F845D191F794}"/>
              </pc2:cmMkLst>
            </pc226:cmChg>
          </p:ext>
        </pc:extLst>
      </pc:sldChg>
      <pc:sldChg chg="modSp add mod modCm">
        <pc:chgData name="BERNARD Kévin" userId="ad4f293a-16a6-44dd-8f0f-bbfe6917a412" providerId="ADAL" clId="{EFE6BB8B-6A36-42FA-953E-E173B4F97813}" dt="2025-06-20T08:22:40.973" v="1345" actId="34135"/>
        <pc:sldMkLst>
          <pc:docMk/>
          <pc:sldMk cId="4045948322" sldId="371"/>
        </pc:sldMkLst>
        <pc:spChg chg="mod">
          <ac:chgData name="BERNARD Kévin" userId="ad4f293a-16a6-44dd-8f0f-bbfe6917a412" providerId="ADAL" clId="{EFE6BB8B-6A36-42FA-953E-E173B4F97813}" dt="2025-06-20T08:22:40.973" v="1345" actId="34135"/>
          <ac:spMkLst>
            <pc:docMk/>
            <pc:sldMk cId="4045948322" sldId="371"/>
            <ac:spMk id="3" creationId="{8A86413C-7BBB-3CA2-CAB2-32A7F857EC1F}"/>
          </ac:spMkLst>
        </pc:spChg>
        <pc:spChg chg="mod">
          <ac:chgData name="BERNARD Kévin" userId="ad4f293a-16a6-44dd-8f0f-bbfe6917a412" providerId="ADAL" clId="{EFE6BB8B-6A36-42FA-953E-E173B4F97813}" dt="2025-06-20T08:22:40.973" v="1345" actId="34135"/>
          <ac:spMkLst>
            <pc:docMk/>
            <pc:sldMk cId="4045948322" sldId="371"/>
            <ac:spMk id="5" creationId="{81BC6FA5-C870-72F5-E68D-DFCEE665764E}"/>
          </ac:spMkLst>
        </pc:spChg>
        <pc:spChg chg="mod">
          <ac:chgData name="BERNARD Kévin" userId="ad4f293a-16a6-44dd-8f0f-bbfe6917a412" providerId="ADAL" clId="{EFE6BB8B-6A36-42FA-953E-E173B4F97813}" dt="2025-06-20T08:22:40.973" v="1345" actId="34135"/>
          <ac:spMkLst>
            <pc:docMk/>
            <pc:sldMk cId="4045948322" sldId="371"/>
            <ac:spMk id="8" creationId="{0D000A74-CF22-DA3C-0D93-CF3F8DDA7D7D}"/>
          </ac:spMkLst>
        </pc:spChg>
        <pc:spChg chg="mod">
          <ac:chgData name="BERNARD Kévin" userId="ad4f293a-16a6-44dd-8f0f-bbfe6917a412" providerId="ADAL" clId="{EFE6BB8B-6A36-42FA-953E-E173B4F97813}" dt="2025-06-20T08:22:40.973" v="1345" actId="34135"/>
          <ac:spMkLst>
            <pc:docMk/>
            <pc:sldMk cId="4045948322" sldId="371"/>
            <ac:spMk id="9" creationId="{F9245C38-37A1-4BF8-81DF-238F752DB5FC}"/>
          </ac:spMkLst>
        </pc:spChg>
        <pc:spChg chg="mod">
          <ac:chgData name="BERNARD Kévin" userId="ad4f293a-16a6-44dd-8f0f-bbfe6917a412" providerId="ADAL" clId="{EFE6BB8B-6A36-42FA-953E-E173B4F97813}" dt="2025-06-20T08:22:40.973" v="1345" actId="34135"/>
          <ac:spMkLst>
            <pc:docMk/>
            <pc:sldMk cId="4045948322" sldId="371"/>
            <ac:spMk id="10" creationId="{6BC569EB-99E0-DF37-C59B-3040779F919E}"/>
          </ac:spMkLst>
        </pc:spChg>
        <pc:spChg chg="mod">
          <ac:chgData name="BERNARD Kévin" userId="ad4f293a-16a6-44dd-8f0f-bbfe6917a412" providerId="ADAL" clId="{EFE6BB8B-6A36-42FA-953E-E173B4F97813}" dt="2025-06-20T08:22:40.973" v="1345" actId="34135"/>
          <ac:spMkLst>
            <pc:docMk/>
            <pc:sldMk cId="4045948322" sldId="371"/>
            <ac:spMk id="11" creationId="{E912A2AF-CCC9-ED13-39D0-7E1B2158F9E6}"/>
          </ac:spMkLst>
        </pc:spChg>
        <pc:grpChg chg="mod">
          <ac:chgData name="BERNARD Kévin" userId="ad4f293a-16a6-44dd-8f0f-bbfe6917a412" providerId="ADAL" clId="{EFE6BB8B-6A36-42FA-953E-E173B4F97813}" dt="2025-06-20T08:22:40.973" v="1345" actId="34135"/>
          <ac:grpSpMkLst>
            <pc:docMk/>
            <pc:sldMk cId="4045948322" sldId="371"/>
            <ac:grpSpMk id="4" creationId="{5166ADC9-BA1E-A849-978A-74DF57BA587F}"/>
          </ac:grpSpMkLst>
        </pc:grpChg>
        <pc:grpChg chg="mod">
          <ac:chgData name="BERNARD Kévin" userId="ad4f293a-16a6-44dd-8f0f-bbfe6917a412" providerId="ADAL" clId="{EFE6BB8B-6A36-42FA-953E-E173B4F97813}" dt="2025-06-20T08:22:40.973" v="1345" actId="34135"/>
          <ac:grpSpMkLst>
            <pc:docMk/>
            <pc:sldMk cId="4045948322" sldId="371"/>
            <ac:grpSpMk id="6" creationId="{E443904F-3493-6AF2-3B36-897A07C58C38}"/>
          </ac:grpSpMkLst>
        </pc:grpChg>
        <pc:grpChg chg="mod">
          <ac:chgData name="BERNARD Kévin" userId="ad4f293a-16a6-44dd-8f0f-bbfe6917a412" providerId="ADAL" clId="{EFE6BB8B-6A36-42FA-953E-E173B4F97813}" dt="2025-06-20T08:22:40.973" v="1345" actId="34135"/>
          <ac:grpSpMkLst>
            <pc:docMk/>
            <pc:sldMk cId="4045948322" sldId="371"/>
            <ac:grpSpMk id="7" creationId="{B4C643A4-38B0-C6A2-5F46-29FEA6797776}"/>
          </ac:grpSpMkLst>
        </pc:grpChg>
        <pc:extLst>
          <p:ext xmlns:p="http://schemas.openxmlformats.org/presentationml/2006/main" uri="{D6D511B9-2390-475A-947B-AFAB55BFBCF1}">
            <pc226:cmChg xmlns:pc226="http://schemas.microsoft.com/office/powerpoint/2022/06/main/command" chg="mod">
              <pc226:chgData name="BERNARD Kévin" userId="ad4f293a-16a6-44dd-8f0f-bbfe6917a412" providerId="ADAL" clId="{EFE6BB8B-6A36-42FA-953E-E173B4F97813}" dt="2025-06-10T12:17:18.457" v="1142" actId="6549"/>
              <pc2:cmMkLst xmlns:pc2="http://schemas.microsoft.com/office/powerpoint/2019/9/main/command">
                <pc:docMk/>
                <pc:sldMk cId="4045948322" sldId="371"/>
                <pc2:cmMk id="{767EAFDC-CD04-4AD3-98C9-33FAE1FA3E4B}"/>
              </pc2:cmMkLst>
            </pc226:cmChg>
          </p:ext>
        </pc:extLst>
      </pc:sldChg>
      <pc:sldChg chg="new del">
        <pc:chgData name="BERNARD Kévin" userId="ad4f293a-16a6-44dd-8f0f-bbfe6917a412" providerId="ADAL" clId="{EFE6BB8B-6A36-42FA-953E-E173B4F97813}" dt="2025-06-10T12:36:19.100" v="1221" actId="47"/>
        <pc:sldMkLst>
          <pc:docMk/>
          <pc:sldMk cId="1308321720" sldId="372"/>
        </pc:sldMkLst>
      </pc:sldChg>
    </pc:docChg>
  </pc:docChgLst>
  <pc:docChgLst>
    <pc:chgData name="MARQUEBIELLE Adeline" userId="f14d3285-4751-4f25-a851-78328a2a3a27" providerId="ADAL" clId="{D35252BA-50CD-4733-9B84-962FBA355A02}"/>
    <pc:docChg chg="undo custSel addSld delSld modSld modSection">
      <pc:chgData name="MARQUEBIELLE Adeline" userId="f14d3285-4751-4f25-a851-78328a2a3a27" providerId="ADAL" clId="{D35252BA-50CD-4733-9B84-962FBA355A02}" dt="2025-06-20T10:12:51.243" v="550" actId="34135"/>
      <pc:docMkLst>
        <pc:docMk/>
      </pc:docMkLst>
      <pc:sldChg chg="addSp delSp modSp mod">
        <pc:chgData name="MARQUEBIELLE Adeline" userId="f14d3285-4751-4f25-a851-78328a2a3a27" providerId="ADAL" clId="{D35252BA-50CD-4733-9B84-962FBA355A02}" dt="2025-06-17T15:02:24.320" v="411" actId="20577"/>
        <pc:sldMkLst>
          <pc:docMk/>
          <pc:sldMk cId="1146320102" sldId="256"/>
        </pc:sldMkLst>
        <pc:spChg chg="add del mod">
          <ac:chgData name="MARQUEBIELLE Adeline" userId="f14d3285-4751-4f25-a851-78328a2a3a27" providerId="ADAL" clId="{D35252BA-50CD-4733-9B84-962FBA355A02}" dt="2025-06-17T15:02:24.320" v="411" actId="20577"/>
          <ac:spMkLst>
            <pc:docMk/>
            <pc:sldMk cId="1146320102" sldId="256"/>
            <ac:spMk id="2" creationId="{48114DDC-3D61-9654-C934-EDCEB6A2472F}"/>
          </ac:spMkLst>
        </pc:spChg>
        <pc:spChg chg="add del">
          <ac:chgData name="MARQUEBIELLE Adeline" userId="f14d3285-4751-4f25-a851-78328a2a3a27" providerId="ADAL" clId="{D35252BA-50CD-4733-9B84-962FBA355A02}" dt="2025-06-09T22:54:43.598" v="195" actId="478"/>
          <ac:spMkLst>
            <pc:docMk/>
            <pc:sldMk cId="1146320102" sldId="256"/>
            <ac:spMk id="4" creationId="{7A32E4B0-ACDA-B9C9-B367-10C4C42B3CBA}"/>
          </ac:spMkLst>
        </pc:spChg>
      </pc:sldChg>
      <pc:sldChg chg="modSp mod">
        <pc:chgData name="MARQUEBIELLE Adeline" userId="f14d3285-4751-4f25-a851-78328a2a3a27" providerId="ADAL" clId="{D35252BA-50CD-4733-9B84-962FBA355A02}" dt="2025-06-05T13:24:27.199" v="7" actId="20577"/>
        <pc:sldMkLst>
          <pc:docMk/>
          <pc:sldMk cId="2947604526" sldId="257"/>
        </pc:sldMkLst>
        <pc:graphicFrameChg chg="modGraphic">
          <ac:chgData name="MARQUEBIELLE Adeline" userId="f14d3285-4751-4f25-a851-78328a2a3a27" providerId="ADAL" clId="{D35252BA-50CD-4733-9B84-962FBA355A02}" dt="2025-06-05T13:24:27.199" v="7" actId="20577"/>
          <ac:graphicFrameMkLst>
            <pc:docMk/>
            <pc:sldMk cId="2947604526" sldId="257"/>
            <ac:graphicFrameMk id="4" creationId="{D1B3067F-F47D-78D3-37FF-D4CF2E9BD6F3}"/>
          </ac:graphicFrameMkLst>
        </pc:graphicFrameChg>
      </pc:sldChg>
      <pc:sldChg chg="modSp mod">
        <pc:chgData name="MARQUEBIELLE Adeline" userId="f14d3285-4751-4f25-a851-78328a2a3a27" providerId="ADAL" clId="{D35252BA-50CD-4733-9B84-962FBA355A02}" dt="2025-06-10T01:03:43.280" v="198" actId="20577"/>
        <pc:sldMkLst>
          <pc:docMk/>
          <pc:sldMk cId="8884278" sldId="261"/>
        </pc:sldMkLst>
        <pc:spChg chg="mod">
          <ac:chgData name="MARQUEBIELLE Adeline" userId="f14d3285-4751-4f25-a851-78328a2a3a27" providerId="ADAL" clId="{D35252BA-50CD-4733-9B84-962FBA355A02}" dt="2025-06-10T01:03:43.280" v="198" actId="20577"/>
          <ac:spMkLst>
            <pc:docMk/>
            <pc:sldMk cId="8884278" sldId="261"/>
            <ac:spMk id="10" creationId="{F47A9735-70C1-C297-7AD6-D89E938F558E}"/>
          </ac:spMkLst>
        </pc:spChg>
      </pc:sldChg>
      <pc:sldChg chg="modSp mod">
        <pc:chgData name="MARQUEBIELLE Adeline" userId="f14d3285-4751-4f25-a851-78328a2a3a27" providerId="ADAL" clId="{D35252BA-50CD-4733-9B84-962FBA355A02}" dt="2025-06-05T13:26:36.787" v="66" actId="404"/>
        <pc:sldMkLst>
          <pc:docMk/>
          <pc:sldMk cId="3791282394" sldId="279"/>
        </pc:sldMkLst>
        <pc:graphicFrameChg chg="mod modGraphic">
          <ac:chgData name="MARQUEBIELLE Adeline" userId="f14d3285-4751-4f25-a851-78328a2a3a27" providerId="ADAL" clId="{D35252BA-50CD-4733-9B84-962FBA355A02}" dt="2025-06-05T13:26:20.944" v="57"/>
          <ac:graphicFrameMkLst>
            <pc:docMk/>
            <pc:sldMk cId="3791282394" sldId="279"/>
            <ac:graphicFrameMk id="29" creationId="{FB97E976-BFCE-45FC-84C6-F801D2D56573}"/>
          </ac:graphicFrameMkLst>
        </pc:graphicFrameChg>
        <pc:graphicFrameChg chg="mod modGraphic">
          <ac:chgData name="MARQUEBIELLE Adeline" userId="f14d3285-4751-4f25-a851-78328a2a3a27" providerId="ADAL" clId="{D35252BA-50CD-4733-9B84-962FBA355A02}" dt="2025-06-05T13:26:36.787" v="66" actId="404"/>
          <ac:graphicFrameMkLst>
            <pc:docMk/>
            <pc:sldMk cId="3791282394" sldId="279"/>
            <ac:graphicFrameMk id="34" creationId="{CD5688CF-A9BF-3A0D-0699-1A89AF5F78CF}"/>
          </ac:graphicFrameMkLst>
        </pc:graphicFrameChg>
      </pc:sldChg>
      <pc:sldChg chg="modSp mod modCm">
        <pc:chgData name="MARQUEBIELLE Adeline" userId="f14d3285-4751-4f25-a851-78328a2a3a27" providerId="ADAL" clId="{D35252BA-50CD-4733-9B84-962FBA355A02}" dt="2025-06-17T00:25:02.391" v="394" actId="20577"/>
        <pc:sldMkLst>
          <pc:docMk/>
          <pc:sldMk cId="4122540062" sldId="286"/>
        </pc:sldMkLst>
        <pc:spChg chg="mod">
          <ac:chgData name="MARQUEBIELLE Adeline" userId="f14d3285-4751-4f25-a851-78328a2a3a27" providerId="ADAL" clId="{D35252BA-50CD-4733-9B84-962FBA355A02}" dt="2025-06-17T00:25:02.391" v="394" actId="20577"/>
          <ac:spMkLst>
            <pc:docMk/>
            <pc:sldMk cId="4122540062" sldId="286"/>
            <ac:spMk id="11" creationId="{5FA77028-6878-D217-04F5-95F2E4E7A64B}"/>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D35252BA-50CD-4733-9B84-962FBA355A02}" dt="2025-06-17T00:25:02.391" v="394" actId="20577"/>
              <pc2:cmMkLst xmlns:pc2="http://schemas.microsoft.com/office/powerpoint/2019/9/main/command">
                <pc:docMk/>
                <pc:sldMk cId="4122540062" sldId="286"/>
                <pc2:cmMk id="{BE4006C8-E576-4BC4-8FD6-0385E630E6D8}"/>
              </pc2:cmMkLst>
            </pc226:cmChg>
          </p:ext>
        </pc:extLst>
      </pc:sldChg>
      <pc:sldChg chg="modSp mod">
        <pc:chgData name="MARQUEBIELLE Adeline" userId="f14d3285-4751-4f25-a851-78328a2a3a27" providerId="ADAL" clId="{D35252BA-50CD-4733-9B84-962FBA355A02}" dt="2025-06-05T13:36:29.441" v="129" actId="27636"/>
        <pc:sldMkLst>
          <pc:docMk/>
          <pc:sldMk cId="1241531870" sldId="287"/>
        </pc:sldMkLst>
        <pc:spChg chg="mod">
          <ac:chgData name="MARQUEBIELLE Adeline" userId="f14d3285-4751-4f25-a851-78328a2a3a27" providerId="ADAL" clId="{D35252BA-50CD-4733-9B84-962FBA355A02}" dt="2025-06-05T13:32:15.533" v="90" actId="20577"/>
          <ac:spMkLst>
            <pc:docMk/>
            <pc:sldMk cId="1241531870" sldId="287"/>
            <ac:spMk id="16" creationId="{4A1CCC56-DA39-E972-BB9F-95B223AE3D67}"/>
          </ac:spMkLst>
        </pc:spChg>
        <pc:spChg chg="mod">
          <ac:chgData name="MARQUEBIELLE Adeline" userId="f14d3285-4751-4f25-a851-78328a2a3a27" providerId="ADAL" clId="{D35252BA-50CD-4733-9B84-962FBA355A02}" dt="2025-06-05T13:36:29.441" v="129" actId="27636"/>
          <ac:spMkLst>
            <pc:docMk/>
            <pc:sldMk cId="1241531870" sldId="287"/>
            <ac:spMk id="18" creationId="{FB36F32B-30BA-A9C2-EB98-A3452F3DE9CE}"/>
          </ac:spMkLst>
        </pc:spChg>
      </pc:sldChg>
      <pc:sldChg chg="modSp mod">
        <pc:chgData name="MARQUEBIELLE Adeline" userId="f14d3285-4751-4f25-a851-78328a2a3a27" providerId="ADAL" clId="{D35252BA-50CD-4733-9B84-962FBA355A02}" dt="2025-06-05T13:32:51.323" v="98"/>
        <pc:sldMkLst>
          <pc:docMk/>
          <pc:sldMk cId="3644470735" sldId="290"/>
        </pc:sldMkLst>
        <pc:spChg chg="mod">
          <ac:chgData name="MARQUEBIELLE Adeline" userId="f14d3285-4751-4f25-a851-78328a2a3a27" providerId="ADAL" clId="{D35252BA-50CD-4733-9B84-962FBA355A02}" dt="2025-06-05T13:32:51.323" v="98"/>
          <ac:spMkLst>
            <pc:docMk/>
            <pc:sldMk cId="3644470735" sldId="290"/>
            <ac:spMk id="11" creationId="{E9476CA0-5F39-4A38-2C5D-90FEA300E9F6}"/>
          </ac:spMkLst>
        </pc:spChg>
      </pc:sldChg>
      <pc:sldChg chg="modSp mod">
        <pc:chgData name="MARQUEBIELLE Adeline" userId="f14d3285-4751-4f25-a851-78328a2a3a27" providerId="ADAL" clId="{D35252BA-50CD-4733-9B84-962FBA355A02}" dt="2025-06-05T13:29:20.822" v="81" actId="20577"/>
        <pc:sldMkLst>
          <pc:docMk/>
          <pc:sldMk cId="3716509609" sldId="291"/>
        </pc:sldMkLst>
        <pc:spChg chg="mod">
          <ac:chgData name="MARQUEBIELLE Adeline" userId="f14d3285-4751-4f25-a851-78328a2a3a27" providerId="ADAL" clId="{D35252BA-50CD-4733-9B84-962FBA355A02}" dt="2025-06-05T13:29:20.822" v="81" actId="20577"/>
          <ac:spMkLst>
            <pc:docMk/>
            <pc:sldMk cId="3716509609" sldId="291"/>
            <ac:spMk id="11" creationId="{20D9C0B8-4756-3E5A-1CF2-0781C87172DF}"/>
          </ac:spMkLst>
        </pc:spChg>
      </pc:sldChg>
      <pc:sldChg chg="modSp mod modCm">
        <pc:chgData name="MARQUEBIELLE Adeline" userId="f14d3285-4751-4f25-a851-78328a2a3a27" providerId="ADAL" clId="{D35252BA-50CD-4733-9B84-962FBA355A02}" dt="2025-06-17T00:24:48.974" v="390" actId="20577"/>
        <pc:sldMkLst>
          <pc:docMk/>
          <pc:sldMk cId="2416158557" sldId="293"/>
        </pc:sldMkLst>
        <pc:spChg chg="mod">
          <ac:chgData name="MARQUEBIELLE Adeline" userId="f14d3285-4751-4f25-a851-78328a2a3a27" providerId="ADAL" clId="{D35252BA-50CD-4733-9B84-962FBA355A02}" dt="2025-06-05T13:41:29.392" v="169" actId="20577"/>
          <ac:spMkLst>
            <pc:docMk/>
            <pc:sldMk cId="2416158557" sldId="293"/>
            <ac:spMk id="23" creationId="{E9197EA7-4C47-F351-6D6A-CEB1D49AB8DF}"/>
          </ac:spMkLst>
        </pc:spChg>
        <pc:spChg chg="mod">
          <ac:chgData name="MARQUEBIELLE Adeline" userId="f14d3285-4751-4f25-a851-78328a2a3a27" providerId="ADAL" clId="{D35252BA-50CD-4733-9B84-962FBA355A02}" dt="2025-06-17T00:24:48.974" v="390" actId="20577"/>
          <ac:spMkLst>
            <pc:docMk/>
            <pc:sldMk cId="2416158557" sldId="293"/>
            <ac:spMk id="25" creationId="{D67A50D9-91CB-E7FA-3B0A-4B6CFD36DC3B}"/>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D35252BA-50CD-4733-9B84-962FBA355A02}" dt="2025-06-17T00:24:48.974" v="390" actId="20577"/>
              <pc2:cmMkLst xmlns:pc2="http://schemas.microsoft.com/office/powerpoint/2019/9/main/command">
                <pc:docMk/>
                <pc:sldMk cId="2416158557" sldId="293"/>
                <pc2:cmMk id="{3E9C934D-3482-4489-BBD0-553290A5938E}"/>
              </pc2:cmMkLst>
            </pc226:cmChg>
          </p:ext>
        </pc:extLst>
      </pc:sldChg>
      <pc:sldChg chg="modSp mod">
        <pc:chgData name="MARQUEBIELLE Adeline" userId="f14d3285-4751-4f25-a851-78328a2a3a27" providerId="ADAL" clId="{D35252BA-50CD-4733-9B84-962FBA355A02}" dt="2025-06-05T13:41:24.240" v="167" actId="6549"/>
        <pc:sldMkLst>
          <pc:docMk/>
          <pc:sldMk cId="1415598785" sldId="294"/>
        </pc:sldMkLst>
        <pc:spChg chg="mod">
          <ac:chgData name="MARQUEBIELLE Adeline" userId="f14d3285-4751-4f25-a851-78328a2a3a27" providerId="ADAL" clId="{D35252BA-50CD-4733-9B84-962FBA355A02}" dt="2025-06-05T13:41:24.240" v="167" actId="6549"/>
          <ac:spMkLst>
            <pc:docMk/>
            <pc:sldMk cId="1415598785" sldId="294"/>
            <ac:spMk id="9" creationId="{32385E12-3D7B-36E9-9B8C-DFA3F8E87FA0}"/>
          </ac:spMkLst>
        </pc:spChg>
        <pc:spChg chg="mod">
          <ac:chgData name="MARQUEBIELLE Adeline" userId="f14d3285-4751-4f25-a851-78328a2a3a27" providerId="ADAL" clId="{D35252BA-50CD-4733-9B84-962FBA355A02}" dt="2025-06-05T13:36:40.601" v="131" actId="27636"/>
          <ac:spMkLst>
            <pc:docMk/>
            <pc:sldMk cId="1415598785" sldId="294"/>
            <ac:spMk id="11" creationId="{CFAB46B6-61F5-E76D-CED9-68B79272F0EB}"/>
          </ac:spMkLst>
        </pc:spChg>
      </pc:sldChg>
      <pc:sldChg chg="modSp mod">
        <pc:chgData name="MARQUEBIELLE Adeline" userId="f14d3285-4751-4f25-a851-78328a2a3a27" providerId="ADAL" clId="{D35252BA-50CD-4733-9B84-962FBA355A02}" dt="2025-06-05T13:34:01.206" v="110"/>
        <pc:sldMkLst>
          <pc:docMk/>
          <pc:sldMk cId="1305621276" sldId="297"/>
        </pc:sldMkLst>
        <pc:spChg chg="mod">
          <ac:chgData name="MARQUEBIELLE Adeline" userId="f14d3285-4751-4f25-a851-78328a2a3a27" providerId="ADAL" clId="{D35252BA-50CD-4733-9B84-962FBA355A02}" dt="2025-06-05T13:34:01.206" v="110"/>
          <ac:spMkLst>
            <pc:docMk/>
            <pc:sldMk cId="1305621276" sldId="297"/>
            <ac:spMk id="11" creationId="{D7A219AA-54EE-CDED-C304-AD2FA49BC195}"/>
          </ac:spMkLst>
        </pc:spChg>
      </pc:sldChg>
      <pc:sldChg chg="modSp mod">
        <pc:chgData name="MARQUEBIELLE Adeline" userId="f14d3285-4751-4f25-a851-78328a2a3a27" providerId="ADAL" clId="{D35252BA-50CD-4733-9B84-962FBA355A02}" dt="2025-06-05T13:34:30.874" v="112"/>
        <pc:sldMkLst>
          <pc:docMk/>
          <pc:sldMk cId="3055209999" sldId="300"/>
        </pc:sldMkLst>
        <pc:spChg chg="mod">
          <ac:chgData name="MARQUEBIELLE Adeline" userId="f14d3285-4751-4f25-a851-78328a2a3a27" providerId="ADAL" clId="{D35252BA-50CD-4733-9B84-962FBA355A02}" dt="2025-06-05T13:34:30.874" v="112"/>
          <ac:spMkLst>
            <pc:docMk/>
            <pc:sldMk cId="3055209999" sldId="300"/>
            <ac:spMk id="11" creationId="{F7785DF1-97A6-E82F-90CA-75FA0774C362}"/>
          </ac:spMkLst>
        </pc:spChg>
      </pc:sldChg>
      <pc:sldChg chg="modSp mod">
        <pc:chgData name="MARQUEBIELLE Adeline" userId="f14d3285-4751-4f25-a851-78328a2a3a27" providerId="ADAL" clId="{D35252BA-50CD-4733-9B84-962FBA355A02}" dt="2025-06-05T13:36:50.471" v="135" actId="27636"/>
        <pc:sldMkLst>
          <pc:docMk/>
          <pc:sldMk cId="1239626794" sldId="301"/>
        </pc:sldMkLst>
        <pc:spChg chg="mod">
          <ac:chgData name="MARQUEBIELLE Adeline" userId="f14d3285-4751-4f25-a851-78328a2a3a27" providerId="ADAL" clId="{D35252BA-50CD-4733-9B84-962FBA355A02}" dt="2025-06-05T13:36:50.471" v="135" actId="27636"/>
          <ac:spMkLst>
            <pc:docMk/>
            <pc:sldMk cId="1239626794" sldId="301"/>
            <ac:spMk id="11" creationId="{36DE89E7-BD39-3374-2579-8C79CC19C851}"/>
          </ac:spMkLst>
        </pc:spChg>
      </pc:sldChg>
      <pc:sldChg chg="modSp mod">
        <pc:chgData name="MARQUEBIELLE Adeline" userId="f14d3285-4751-4f25-a851-78328a2a3a27" providerId="ADAL" clId="{D35252BA-50CD-4733-9B84-962FBA355A02}" dt="2025-06-05T13:35:05.377" v="117"/>
        <pc:sldMkLst>
          <pc:docMk/>
          <pc:sldMk cId="4022183151" sldId="303"/>
        </pc:sldMkLst>
        <pc:spChg chg="mod">
          <ac:chgData name="MARQUEBIELLE Adeline" userId="f14d3285-4751-4f25-a851-78328a2a3a27" providerId="ADAL" clId="{D35252BA-50CD-4733-9B84-962FBA355A02}" dt="2025-06-05T13:35:05.377" v="117"/>
          <ac:spMkLst>
            <pc:docMk/>
            <pc:sldMk cId="4022183151" sldId="303"/>
            <ac:spMk id="11" creationId="{11AEAAF4-F0C2-2CBF-B549-EABFCE738090}"/>
          </ac:spMkLst>
        </pc:spChg>
      </pc:sldChg>
      <pc:sldChg chg="modSp mod modCm">
        <pc:chgData name="MARQUEBIELLE Adeline" userId="f14d3285-4751-4f25-a851-78328a2a3a27" providerId="ADAL" clId="{D35252BA-50CD-4733-9B84-962FBA355A02}" dt="2025-06-17T00:24:07.826" v="387" actId="20577"/>
        <pc:sldMkLst>
          <pc:docMk/>
          <pc:sldMk cId="3105678145" sldId="305"/>
        </pc:sldMkLst>
        <pc:spChg chg="mod">
          <ac:chgData name="MARQUEBIELLE Adeline" userId="f14d3285-4751-4f25-a851-78328a2a3a27" providerId="ADAL" clId="{D35252BA-50CD-4733-9B84-962FBA355A02}" dt="2025-06-17T00:24:07.826" v="387" actId="20577"/>
          <ac:spMkLst>
            <pc:docMk/>
            <pc:sldMk cId="3105678145" sldId="305"/>
            <ac:spMk id="11" creationId="{C6BF243D-C231-47E6-3696-3B3FF25AB3C5}"/>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D35252BA-50CD-4733-9B84-962FBA355A02}" dt="2025-06-17T00:24:07.826" v="387" actId="20577"/>
              <pc2:cmMkLst xmlns:pc2="http://schemas.microsoft.com/office/powerpoint/2019/9/main/command">
                <pc:docMk/>
                <pc:sldMk cId="3105678145" sldId="305"/>
                <pc2:cmMk id="{41258985-51F2-41A0-9BDF-F845D191F794}"/>
              </pc2:cmMkLst>
            </pc226:cmChg>
          </p:ext>
        </pc:extLst>
      </pc:sldChg>
      <pc:sldChg chg="modSp mod">
        <pc:chgData name="MARQUEBIELLE Adeline" userId="f14d3285-4751-4f25-a851-78328a2a3a27" providerId="ADAL" clId="{D35252BA-50CD-4733-9B84-962FBA355A02}" dt="2025-06-05T13:40:50.422" v="165" actId="6549"/>
        <pc:sldMkLst>
          <pc:docMk/>
          <pc:sldMk cId="2046392573" sldId="306"/>
        </pc:sldMkLst>
        <pc:spChg chg="mod">
          <ac:chgData name="MARQUEBIELLE Adeline" userId="f14d3285-4751-4f25-a851-78328a2a3a27" providerId="ADAL" clId="{D35252BA-50CD-4733-9B84-962FBA355A02}" dt="2025-06-05T13:40:50.422" v="165" actId="6549"/>
          <ac:spMkLst>
            <pc:docMk/>
            <pc:sldMk cId="2046392573" sldId="306"/>
            <ac:spMk id="9" creationId="{8ED9EFCA-EAE3-E2EE-3AA6-516EDF8FB73A}"/>
          </ac:spMkLst>
        </pc:spChg>
        <pc:spChg chg="mod">
          <ac:chgData name="MARQUEBIELLE Adeline" userId="f14d3285-4751-4f25-a851-78328a2a3a27" providerId="ADAL" clId="{D35252BA-50CD-4733-9B84-962FBA355A02}" dt="2025-06-05T13:35:34.764" v="124" actId="27636"/>
          <ac:spMkLst>
            <pc:docMk/>
            <pc:sldMk cId="2046392573" sldId="306"/>
            <ac:spMk id="11" creationId="{D541ECAB-784D-84AA-4ABE-978886BCA0CF}"/>
          </ac:spMkLst>
        </pc:spChg>
      </pc:sldChg>
      <pc:sldChg chg="modSp mod">
        <pc:chgData name="MARQUEBIELLE Adeline" userId="f14d3285-4751-4f25-a851-78328a2a3a27" providerId="ADAL" clId="{D35252BA-50CD-4733-9B84-962FBA355A02}" dt="2025-06-05T13:35:09.109" v="118"/>
        <pc:sldMkLst>
          <pc:docMk/>
          <pc:sldMk cId="1368203277" sldId="307"/>
        </pc:sldMkLst>
        <pc:spChg chg="mod">
          <ac:chgData name="MARQUEBIELLE Adeline" userId="f14d3285-4751-4f25-a851-78328a2a3a27" providerId="ADAL" clId="{D35252BA-50CD-4733-9B84-962FBA355A02}" dt="2025-06-05T13:35:09.109" v="118"/>
          <ac:spMkLst>
            <pc:docMk/>
            <pc:sldMk cId="1368203277" sldId="307"/>
            <ac:spMk id="11" creationId="{98DD37F7-37F4-3C75-8A41-80CC14018806}"/>
          </ac:spMkLst>
        </pc:spChg>
      </pc:sldChg>
      <pc:sldChg chg="modSp mod">
        <pc:chgData name="MARQUEBIELLE Adeline" userId="f14d3285-4751-4f25-a851-78328a2a3a27" providerId="ADAL" clId="{D35252BA-50CD-4733-9B84-962FBA355A02}" dt="2025-06-05T13:36:10.583" v="127"/>
        <pc:sldMkLst>
          <pc:docMk/>
          <pc:sldMk cId="1811822559" sldId="309"/>
        </pc:sldMkLst>
        <pc:spChg chg="mod">
          <ac:chgData name="MARQUEBIELLE Adeline" userId="f14d3285-4751-4f25-a851-78328a2a3a27" providerId="ADAL" clId="{D35252BA-50CD-4733-9B84-962FBA355A02}" dt="2025-06-05T13:36:10.583" v="127"/>
          <ac:spMkLst>
            <pc:docMk/>
            <pc:sldMk cId="1811822559" sldId="309"/>
            <ac:spMk id="11" creationId="{27C20EF2-441A-7FB0-42BF-CE35760EFB6F}"/>
          </ac:spMkLst>
        </pc:spChg>
      </pc:sldChg>
      <pc:sldChg chg="modSp mod">
        <pc:chgData name="MARQUEBIELLE Adeline" userId="f14d3285-4751-4f25-a851-78328a2a3a27" providerId="ADAL" clId="{D35252BA-50CD-4733-9B84-962FBA355A02}" dt="2025-06-05T13:45:19.324" v="183" actId="20577"/>
        <pc:sldMkLst>
          <pc:docMk/>
          <pc:sldMk cId="4121133797" sldId="318"/>
        </pc:sldMkLst>
        <pc:spChg chg="mod">
          <ac:chgData name="MARQUEBIELLE Adeline" userId="f14d3285-4751-4f25-a851-78328a2a3a27" providerId="ADAL" clId="{D35252BA-50CD-4733-9B84-962FBA355A02}" dt="2025-06-05T13:45:19.324" v="183" actId="20577"/>
          <ac:spMkLst>
            <pc:docMk/>
            <pc:sldMk cId="4121133797" sldId="318"/>
            <ac:spMk id="2" creationId="{11E69EAD-8077-E168-5792-4D84F66AF4E3}"/>
          </ac:spMkLst>
        </pc:spChg>
        <pc:spChg chg="mod">
          <ac:chgData name="MARQUEBIELLE Adeline" userId="f14d3285-4751-4f25-a851-78328a2a3a27" providerId="ADAL" clId="{D35252BA-50CD-4733-9B84-962FBA355A02}" dt="2025-06-05T13:43:59.668" v="172" actId="3626"/>
          <ac:spMkLst>
            <pc:docMk/>
            <pc:sldMk cId="4121133797" sldId="318"/>
            <ac:spMk id="9" creationId="{2B38B449-74B3-EC6F-9A94-828331E136B5}"/>
          </ac:spMkLst>
        </pc:spChg>
      </pc:sldChg>
      <pc:sldChg chg="modSp mod">
        <pc:chgData name="MARQUEBIELLE Adeline" userId="f14d3285-4751-4f25-a851-78328a2a3a27" providerId="ADAL" clId="{D35252BA-50CD-4733-9B84-962FBA355A02}" dt="2025-06-05T13:29:28.590" v="84" actId="20577"/>
        <pc:sldMkLst>
          <pc:docMk/>
          <pc:sldMk cId="2863701803" sldId="319"/>
        </pc:sldMkLst>
        <pc:spChg chg="mod">
          <ac:chgData name="MARQUEBIELLE Adeline" userId="f14d3285-4751-4f25-a851-78328a2a3a27" providerId="ADAL" clId="{D35252BA-50CD-4733-9B84-962FBA355A02}" dt="2025-06-05T13:29:28.590" v="84" actId="20577"/>
          <ac:spMkLst>
            <pc:docMk/>
            <pc:sldMk cId="2863701803" sldId="319"/>
            <ac:spMk id="34" creationId="{7DA059E0-5368-1AF6-E4E2-88F22C9807C6}"/>
          </ac:spMkLst>
        </pc:spChg>
      </pc:sldChg>
      <pc:sldChg chg="modSp mod">
        <pc:chgData name="MARQUEBIELLE Adeline" userId="f14d3285-4751-4f25-a851-78328a2a3a27" providerId="ADAL" clId="{D35252BA-50CD-4733-9B84-962FBA355A02}" dt="2025-06-05T13:38:28.487" v="155" actId="20577"/>
        <pc:sldMkLst>
          <pc:docMk/>
          <pc:sldMk cId="3758088533" sldId="321"/>
        </pc:sldMkLst>
        <pc:spChg chg="mod">
          <ac:chgData name="MARQUEBIELLE Adeline" userId="f14d3285-4751-4f25-a851-78328a2a3a27" providerId="ADAL" clId="{D35252BA-50CD-4733-9B84-962FBA355A02}" dt="2025-06-05T13:38:28.487" v="155" actId="20577"/>
          <ac:spMkLst>
            <pc:docMk/>
            <pc:sldMk cId="3758088533" sldId="321"/>
            <ac:spMk id="34" creationId="{FC996A6C-F074-3C77-D7BD-D7D5B621B6CB}"/>
          </ac:spMkLst>
        </pc:spChg>
      </pc:sldChg>
      <pc:sldChg chg="modSp mod">
        <pc:chgData name="MARQUEBIELLE Adeline" userId="f14d3285-4751-4f25-a851-78328a2a3a27" providerId="ADAL" clId="{D35252BA-50CD-4733-9B84-962FBA355A02}" dt="2025-06-05T13:38:24.395" v="153" actId="20577"/>
        <pc:sldMkLst>
          <pc:docMk/>
          <pc:sldMk cId="3590534134" sldId="326"/>
        </pc:sldMkLst>
        <pc:spChg chg="mod">
          <ac:chgData name="MARQUEBIELLE Adeline" userId="f14d3285-4751-4f25-a851-78328a2a3a27" providerId="ADAL" clId="{D35252BA-50CD-4733-9B84-962FBA355A02}" dt="2025-06-05T13:38:24.395" v="153" actId="20577"/>
          <ac:spMkLst>
            <pc:docMk/>
            <pc:sldMk cId="3590534134" sldId="326"/>
            <ac:spMk id="11" creationId="{B2D6F85D-A99B-D20C-841B-07C2D0AA0CBF}"/>
          </ac:spMkLst>
        </pc:spChg>
      </pc:sldChg>
      <pc:sldChg chg="modSp mod">
        <pc:chgData name="MARQUEBIELLE Adeline" userId="f14d3285-4751-4f25-a851-78328a2a3a27" providerId="ADAL" clId="{D35252BA-50CD-4733-9B84-962FBA355A02}" dt="2025-06-05T13:38:20.090" v="151" actId="20577"/>
        <pc:sldMkLst>
          <pc:docMk/>
          <pc:sldMk cId="4260058958" sldId="327"/>
        </pc:sldMkLst>
        <pc:spChg chg="mod">
          <ac:chgData name="MARQUEBIELLE Adeline" userId="f14d3285-4751-4f25-a851-78328a2a3a27" providerId="ADAL" clId="{D35252BA-50CD-4733-9B84-962FBA355A02}" dt="2025-06-05T13:38:20.090" v="151" actId="20577"/>
          <ac:spMkLst>
            <pc:docMk/>
            <pc:sldMk cId="4260058958" sldId="327"/>
            <ac:spMk id="11" creationId="{D619B82E-0801-41CF-B3A3-CCF470A3BBED}"/>
          </ac:spMkLst>
        </pc:spChg>
      </pc:sldChg>
      <pc:sldChg chg="modSp mod">
        <pc:chgData name="MARQUEBIELLE Adeline" userId="f14d3285-4751-4f25-a851-78328a2a3a27" providerId="ADAL" clId="{D35252BA-50CD-4733-9B84-962FBA355A02}" dt="2025-06-05T13:38:15.776" v="149" actId="20577"/>
        <pc:sldMkLst>
          <pc:docMk/>
          <pc:sldMk cId="1305484357" sldId="341"/>
        </pc:sldMkLst>
        <pc:spChg chg="mod">
          <ac:chgData name="MARQUEBIELLE Adeline" userId="f14d3285-4751-4f25-a851-78328a2a3a27" providerId="ADAL" clId="{D35252BA-50CD-4733-9B84-962FBA355A02}" dt="2025-06-05T13:38:15.776" v="149" actId="20577"/>
          <ac:spMkLst>
            <pc:docMk/>
            <pc:sldMk cId="1305484357" sldId="341"/>
            <ac:spMk id="34" creationId="{75C27D96-1410-56DA-6903-B3470BCD63D8}"/>
          </ac:spMkLst>
        </pc:spChg>
      </pc:sldChg>
      <pc:sldChg chg="modSp mod">
        <pc:chgData name="MARQUEBIELLE Adeline" userId="f14d3285-4751-4f25-a851-78328a2a3a27" providerId="ADAL" clId="{D35252BA-50CD-4733-9B84-962FBA355A02}" dt="2025-06-05T13:38:07.698" v="145" actId="20577"/>
        <pc:sldMkLst>
          <pc:docMk/>
          <pc:sldMk cId="2378186756" sldId="342"/>
        </pc:sldMkLst>
        <pc:spChg chg="mod">
          <ac:chgData name="MARQUEBIELLE Adeline" userId="f14d3285-4751-4f25-a851-78328a2a3a27" providerId="ADAL" clId="{D35252BA-50CD-4733-9B84-962FBA355A02}" dt="2025-06-05T13:38:07.698" v="145" actId="20577"/>
          <ac:spMkLst>
            <pc:docMk/>
            <pc:sldMk cId="2378186756" sldId="342"/>
            <ac:spMk id="11" creationId="{9AC37E5C-FAF0-ECD5-349F-4229AEE3235F}"/>
          </ac:spMkLst>
        </pc:spChg>
      </pc:sldChg>
      <pc:sldChg chg="modSp mod">
        <pc:chgData name="MARQUEBIELLE Adeline" userId="f14d3285-4751-4f25-a851-78328a2a3a27" providerId="ADAL" clId="{D35252BA-50CD-4733-9B84-962FBA355A02}" dt="2025-06-05T13:38:02.375" v="143" actId="20577"/>
        <pc:sldMkLst>
          <pc:docMk/>
          <pc:sldMk cId="2239283560" sldId="343"/>
        </pc:sldMkLst>
        <pc:spChg chg="mod">
          <ac:chgData name="MARQUEBIELLE Adeline" userId="f14d3285-4751-4f25-a851-78328a2a3a27" providerId="ADAL" clId="{D35252BA-50CD-4733-9B84-962FBA355A02}" dt="2025-06-05T13:38:02.375" v="143" actId="20577"/>
          <ac:spMkLst>
            <pc:docMk/>
            <pc:sldMk cId="2239283560" sldId="343"/>
            <ac:spMk id="11" creationId="{064D4A65-7BFC-4639-7B42-2C5B9C31FDE8}"/>
          </ac:spMkLst>
        </pc:spChg>
      </pc:sldChg>
      <pc:sldChg chg="modSp mod">
        <pc:chgData name="MARQUEBIELLE Adeline" userId="f14d3285-4751-4f25-a851-78328a2a3a27" providerId="ADAL" clId="{D35252BA-50CD-4733-9B84-962FBA355A02}" dt="2025-06-05T13:37:57.796" v="141" actId="20577"/>
        <pc:sldMkLst>
          <pc:docMk/>
          <pc:sldMk cId="3196760410" sldId="345"/>
        </pc:sldMkLst>
        <pc:spChg chg="mod">
          <ac:chgData name="MARQUEBIELLE Adeline" userId="f14d3285-4751-4f25-a851-78328a2a3a27" providerId="ADAL" clId="{D35252BA-50CD-4733-9B84-962FBA355A02}" dt="2025-06-05T13:37:57.796" v="141" actId="20577"/>
          <ac:spMkLst>
            <pc:docMk/>
            <pc:sldMk cId="3196760410" sldId="345"/>
            <ac:spMk id="11" creationId="{D5B3282F-E16D-9C4C-9CF7-9076954083F5}"/>
          </ac:spMkLst>
        </pc:spChg>
      </pc:sldChg>
      <pc:sldChg chg="modSp mod">
        <pc:chgData name="MARQUEBIELLE Adeline" userId="f14d3285-4751-4f25-a851-78328a2a3a27" providerId="ADAL" clId="{D35252BA-50CD-4733-9B84-962FBA355A02}" dt="2025-06-05T13:37:53.793" v="139" actId="20577"/>
        <pc:sldMkLst>
          <pc:docMk/>
          <pc:sldMk cId="1921010549" sldId="346"/>
        </pc:sldMkLst>
        <pc:spChg chg="mod">
          <ac:chgData name="MARQUEBIELLE Adeline" userId="f14d3285-4751-4f25-a851-78328a2a3a27" providerId="ADAL" clId="{D35252BA-50CD-4733-9B84-962FBA355A02}" dt="2025-06-05T13:37:53.793" v="139" actId="20577"/>
          <ac:spMkLst>
            <pc:docMk/>
            <pc:sldMk cId="1921010549" sldId="346"/>
            <ac:spMk id="11" creationId="{AB02CAB7-45FA-49C9-9D54-CE15A1CA6EDD}"/>
          </ac:spMkLst>
        </pc:spChg>
      </pc:sldChg>
      <pc:sldChg chg="modSp mod">
        <pc:chgData name="MARQUEBIELLE Adeline" userId="f14d3285-4751-4f25-a851-78328a2a3a27" providerId="ADAL" clId="{D35252BA-50CD-4733-9B84-962FBA355A02}" dt="2025-06-05T13:37:21.386" v="138" actId="20577"/>
        <pc:sldMkLst>
          <pc:docMk/>
          <pc:sldMk cId="2384765073" sldId="347"/>
        </pc:sldMkLst>
        <pc:spChg chg="mod">
          <ac:chgData name="MARQUEBIELLE Adeline" userId="f14d3285-4751-4f25-a851-78328a2a3a27" providerId="ADAL" clId="{D35252BA-50CD-4733-9B84-962FBA355A02}" dt="2025-06-05T13:37:21.386" v="138" actId="20577"/>
          <ac:spMkLst>
            <pc:docMk/>
            <pc:sldMk cId="2384765073" sldId="347"/>
            <ac:spMk id="11" creationId="{DDA36485-453A-11CE-1BD9-B9FFD7F53E34}"/>
          </ac:spMkLst>
        </pc:spChg>
      </pc:sldChg>
      <pc:sldChg chg="modSp mod">
        <pc:chgData name="MARQUEBIELLE Adeline" userId="f14d3285-4751-4f25-a851-78328a2a3a27" providerId="ADAL" clId="{D35252BA-50CD-4733-9B84-962FBA355A02}" dt="2025-06-05T13:38:11.520" v="147" actId="20577"/>
        <pc:sldMkLst>
          <pc:docMk/>
          <pc:sldMk cId="1640690760" sldId="348"/>
        </pc:sldMkLst>
        <pc:spChg chg="mod">
          <ac:chgData name="MARQUEBIELLE Adeline" userId="f14d3285-4751-4f25-a851-78328a2a3a27" providerId="ADAL" clId="{D35252BA-50CD-4733-9B84-962FBA355A02}" dt="2025-06-05T13:38:11.520" v="147" actId="20577"/>
          <ac:spMkLst>
            <pc:docMk/>
            <pc:sldMk cId="1640690760" sldId="348"/>
            <ac:spMk id="11" creationId="{B597A2BE-655C-1341-C4C0-651EA059CC6C}"/>
          </ac:spMkLst>
        </pc:spChg>
      </pc:sldChg>
      <pc:sldChg chg="modSp mod">
        <pc:chgData name="MARQUEBIELLE Adeline" userId="f14d3285-4751-4f25-a851-78328a2a3a27" providerId="ADAL" clId="{D35252BA-50CD-4733-9B84-962FBA355A02}" dt="2025-06-20T10:12:51.243" v="550" actId="34135"/>
        <pc:sldMkLst>
          <pc:docMk/>
          <pc:sldMk cId="3868586183" sldId="354"/>
        </pc:sldMkLst>
        <pc:spChg chg="mod">
          <ac:chgData name="MARQUEBIELLE Adeline" userId="f14d3285-4751-4f25-a851-78328a2a3a27" providerId="ADAL" clId="{D35252BA-50CD-4733-9B84-962FBA355A02}" dt="2025-06-20T10:12:51.243" v="550" actId="34135"/>
          <ac:spMkLst>
            <pc:docMk/>
            <pc:sldMk cId="3868586183" sldId="354"/>
            <ac:spMk id="10" creationId="{E1789274-BD1E-5526-7F28-23C838978C2B}"/>
          </ac:spMkLst>
        </pc:spChg>
        <pc:spChg chg="mod">
          <ac:chgData name="MARQUEBIELLE Adeline" userId="f14d3285-4751-4f25-a851-78328a2a3a27" providerId="ADAL" clId="{D35252BA-50CD-4733-9B84-962FBA355A02}" dt="2025-06-20T10:12:51.243" v="550" actId="34135"/>
          <ac:spMkLst>
            <pc:docMk/>
            <pc:sldMk cId="3868586183" sldId="354"/>
            <ac:spMk id="11" creationId="{5C8A8C00-066C-D905-2AD1-B3A0D7CE6994}"/>
          </ac:spMkLst>
        </pc:spChg>
        <pc:grpChg chg="mod">
          <ac:chgData name="MARQUEBIELLE Adeline" userId="f14d3285-4751-4f25-a851-78328a2a3a27" providerId="ADAL" clId="{D35252BA-50CD-4733-9B84-962FBA355A02}" dt="2025-06-20T10:12:51.243" v="550" actId="34135"/>
          <ac:grpSpMkLst>
            <pc:docMk/>
            <pc:sldMk cId="3868586183" sldId="354"/>
            <ac:grpSpMk id="6" creationId="{469D1B10-7E2C-A33F-ED0A-6A61D205BA42}"/>
          </ac:grpSpMkLst>
        </pc:grpChg>
      </pc:sldChg>
      <pc:sldChg chg="new del">
        <pc:chgData name="MARQUEBIELLE Adeline" userId="f14d3285-4751-4f25-a851-78328a2a3a27" providerId="ADAL" clId="{D35252BA-50CD-4733-9B84-962FBA355A02}" dt="2025-06-05T13:46:53.389" v="185" actId="47"/>
        <pc:sldMkLst>
          <pc:docMk/>
          <pc:sldMk cId="2958300614" sldId="371"/>
        </pc:sldMkLst>
      </pc:sldChg>
      <pc:sldChg chg="new del">
        <pc:chgData name="MARQUEBIELLE Adeline" userId="f14d3285-4751-4f25-a851-78328a2a3a27" providerId="ADAL" clId="{D35252BA-50CD-4733-9B84-962FBA355A02}" dt="2025-06-05T13:48:23.219" v="189" actId="47"/>
        <pc:sldMkLst>
          <pc:docMk/>
          <pc:sldMk cId="3342643525" sldId="371"/>
        </pc:sldMkLst>
      </pc:sldChg>
      <pc:sldChg chg="add del">
        <pc:chgData name="MARQUEBIELLE Adeline" userId="f14d3285-4751-4f25-a851-78328a2a3a27" providerId="ADAL" clId="{D35252BA-50CD-4733-9B84-962FBA355A02}" dt="2025-06-05T13:47:44.579" v="187" actId="47"/>
        <pc:sldMkLst>
          <pc:docMk/>
          <pc:sldMk cId="3808894918" sldId="371"/>
        </pc:sldMkLst>
      </pc:sldChg>
      <pc:sldChg chg="modSp mod">
        <pc:chgData name="MARQUEBIELLE Adeline" userId="f14d3285-4751-4f25-a851-78328a2a3a27" providerId="ADAL" clId="{D35252BA-50CD-4733-9B84-962FBA355A02}" dt="2025-06-17T00:19:33.487" v="286" actId="6549"/>
        <pc:sldMkLst>
          <pc:docMk/>
          <pc:sldMk cId="4045948322" sldId="371"/>
        </pc:sldMkLst>
        <pc:spChg chg="mod">
          <ac:chgData name="MARQUEBIELLE Adeline" userId="f14d3285-4751-4f25-a851-78328a2a3a27" providerId="ADAL" clId="{D35252BA-50CD-4733-9B84-962FBA355A02}" dt="2025-06-17T00:19:33.487" v="286" actId="6549"/>
          <ac:spMkLst>
            <pc:docMk/>
            <pc:sldMk cId="4045948322" sldId="371"/>
            <ac:spMk id="11" creationId="{E912A2AF-CCC9-ED13-39D0-7E1B2158F9E6}"/>
          </ac:spMkLst>
        </pc:spChg>
      </pc:sldChg>
    </pc:docChg>
  </pc:docChgLst>
  <pc:docChgLst>
    <pc:chgData name="BERNARD Kévin" userId="ad4f293a-16a6-44dd-8f0f-bbfe6917a412" providerId="ADAL" clId="{1083B53C-6407-48CF-8461-1DD5A664E2D0}"/>
    <pc:docChg chg="undo custSel addSld delSld modSld sldOrd modMainMaster addSection delSection modSection">
      <pc:chgData name="BERNARD Kévin" userId="ad4f293a-16a6-44dd-8f0f-bbfe6917a412" providerId="ADAL" clId="{1083B53C-6407-48CF-8461-1DD5A664E2D0}" dt="2025-06-03T13:12:27.502" v="821" actId="20577"/>
      <pc:docMkLst>
        <pc:docMk/>
      </pc:docMkLst>
      <pc:sldChg chg="modSp mod">
        <pc:chgData name="BERNARD Kévin" userId="ad4f293a-16a6-44dd-8f0f-bbfe6917a412" providerId="ADAL" clId="{1083B53C-6407-48CF-8461-1DD5A664E2D0}" dt="2025-06-03T12:46:07.748" v="591" actId="6549"/>
        <pc:sldMkLst>
          <pc:docMk/>
          <pc:sldMk cId="1146320102" sldId="256"/>
        </pc:sldMkLst>
        <pc:spChg chg="mod">
          <ac:chgData name="BERNARD Kévin" userId="ad4f293a-16a6-44dd-8f0f-bbfe6917a412" providerId="ADAL" clId="{1083B53C-6407-48CF-8461-1DD5A664E2D0}" dt="2025-06-03T12:46:07.748" v="591" actId="6549"/>
          <ac:spMkLst>
            <pc:docMk/>
            <pc:sldMk cId="1146320102" sldId="256"/>
            <ac:spMk id="2" creationId="{48114DDC-3D61-9654-C934-EDCEB6A2472F}"/>
          </ac:spMkLst>
        </pc:spChg>
      </pc:sldChg>
      <pc:sldChg chg="modSp mod">
        <pc:chgData name="BERNARD Kévin" userId="ad4f293a-16a6-44dd-8f0f-bbfe6917a412" providerId="ADAL" clId="{1083B53C-6407-48CF-8461-1DD5A664E2D0}" dt="2025-06-03T12:58:44.704" v="769" actId="6549"/>
        <pc:sldMkLst>
          <pc:docMk/>
          <pc:sldMk cId="2947604526" sldId="257"/>
        </pc:sldMkLst>
        <pc:spChg chg="mod">
          <ac:chgData name="BERNARD Kévin" userId="ad4f293a-16a6-44dd-8f0f-bbfe6917a412" providerId="ADAL" clId="{1083B53C-6407-48CF-8461-1DD5A664E2D0}" dt="2025-06-03T12:58:32.807" v="754" actId="34135"/>
          <ac:spMkLst>
            <pc:docMk/>
            <pc:sldMk cId="2947604526" sldId="257"/>
            <ac:spMk id="2" creationId="{F3D05593-F06E-DA94-7126-6E26E5A9915C}"/>
          </ac:spMkLst>
        </pc:spChg>
        <pc:graphicFrameChg chg="modGraphic">
          <ac:chgData name="BERNARD Kévin" userId="ad4f293a-16a6-44dd-8f0f-bbfe6917a412" providerId="ADAL" clId="{1083B53C-6407-48CF-8461-1DD5A664E2D0}" dt="2025-06-03T12:58:44.704" v="769" actId="6549"/>
          <ac:graphicFrameMkLst>
            <pc:docMk/>
            <pc:sldMk cId="2947604526" sldId="257"/>
            <ac:graphicFrameMk id="4" creationId="{D1B3067F-F47D-78D3-37FF-D4CF2E9BD6F3}"/>
          </ac:graphicFrameMkLst>
        </pc:graphicFrameChg>
      </pc:sldChg>
      <pc:sldChg chg="modSp mod">
        <pc:chgData name="BERNARD Kévin" userId="ad4f293a-16a6-44dd-8f0f-bbfe6917a412" providerId="ADAL" clId="{1083B53C-6407-48CF-8461-1DD5A664E2D0}" dt="2025-06-03T13:05:00.290" v="772" actId="34135"/>
        <pc:sldMkLst>
          <pc:docMk/>
          <pc:sldMk cId="1646633250" sldId="260"/>
        </pc:sldMkLst>
        <pc:spChg chg="mod">
          <ac:chgData name="BERNARD Kévin" userId="ad4f293a-16a6-44dd-8f0f-bbfe6917a412" providerId="ADAL" clId="{1083B53C-6407-48CF-8461-1DD5A664E2D0}" dt="2025-06-03T13:05:00.290" v="772" actId="34135"/>
          <ac:spMkLst>
            <pc:docMk/>
            <pc:sldMk cId="1646633250" sldId="260"/>
            <ac:spMk id="2" creationId="{8681E162-3ADE-F8D0-6E89-43B6E60CAE5B}"/>
          </ac:spMkLst>
        </pc:spChg>
        <pc:spChg chg="mod">
          <ac:chgData name="BERNARD Kévin" userId="ad4f293a-16a6-44dd-8f0f-bbfe6917a412" providerId="ADAL" clId="{1083B53C-6407-48CF-8461-1DD5A664E2D0}" dt="2025-06-03T13:05:00.290" v="772" actId="34135"/>
          <ac:spMkLst>
            <pc:docMk/>
            <pc:sldMk cId="1646633250" sldId="260"/>
            <ac:spMk id="4" creationId="{E02F386E-53A0-28E0-5C65-61352C276D87}"/>
          </ac:spMkLst>
        </pc:spChg>
        <pc:spChg chg="mod">
          <ac:chgData name="BERNARD Kévin" userId="ad4f293a-16a6-44dd-8f0f-bbfe6917a412" providerId="ADAL" clId="{1083B53C-6407-48CF-8461-1DD5A664E2D0}" dt="2025-06-03T13:05:00.290" v="772" actId="34135"/>
          <ac:spMkLst>
            <pc:docMk/>
            <pc:sldMk cId="1646633250" sldId="260"/>
            <ac:spMk id="10" creationId="{505BBC9B-EAE5-1E24-1462-062B4455C57B}"/>
          </ac:spMkLst>
        </pc:spChg>
        <pc:spChg chg="mod">
          <ac:chgData name="BERNARD Kévin" userId="ad4f293a-16a6-44dd-8f0f-bbfe6917a412" providerId="ADAL" clId="{1083B53C-6407-48CF-8461-1DD5A664E2D0}" dt="2025-06-03T13:05:00.290" v="772" actId="34135"/>
          <ac:spMkLst>
            <pc:docMk/>
            <pc:sldMk cId="1646633250" sldId="260"/>
            <ac:spMk id="11" creationId="{571E6AD7-E429-B8D9-8760-142626C36B12}"/>
          </ac:spMkLst>
        </pc:spChg>
        <pc:spChg chg="mod">
          <ac:chgData name="BERNARD Kévin" userId="ad4f293a-16a6-44dd-8f0f-bbfe6917a412" providerId="ADAL" clId="{1083B53C-6407-48CF-8461-1DD5A664E2D0}" dt="2025-06-03T13:05:00.290" v="772" actId="34135"/>
          <ac:spMkLst>
            <pc:docMk/>
            <pc:sldMk cId="1646633250" sldId="260"/>
            <ac:spMk id="12" creationId="{9037ADA7-C1B3-D9D7-36DF-5471616050D9}"/>
          </ac:spMkLst>
        </pc:spChg>
        <pc:grpChg chg="mod">
          <ac:chgData name="BERNARD Kévin" userId="ad4f293a-16a6-44dd-8f0f-bbfe6917a412" providerId="ADAL" clId="{1083B53C-6407-48CF-8461-1DD5A664E2D0}" dt="2025-06-03T13:05:00.290" v="772" actId="34135"/>
          <ac:grpSpMkLst>
            <pc:docMk/>
            <pc:sldMk cId="1646633250" sldId="260"/>
            <ac:grpSpMk id="6" creationId="{7577D525-1C4F-9B9A-F9ED-483A5F1B794B}"/>
          </ac:grpSpMkLst>
        </pc:grpChg>
      </pc:sldChg>
      <pc:sldChg chg="modSp mod">
        <pc:chgData name="BERNARD Kévin" userId="ad4f293a-16a6-44dd-8f0f-bbfe6917a412" providerId="ADAL" clId="{1083B53C-6407-48CF-8461-1DD5A664E2D0}" dt="2025-06-03T12:57:36.692" v="750" actId="20577"/>
        <pc:sldMkLst>
          <pc:docMk/>
          <pc:sldMk cId="8884278" sldId="261"/>
        </pc:sldMkLst>
        <pc:spChg chg="mod">
          <ac:chgData name="BERNARD Kévin" userId="ad4f293a-16a6-44dd-8f0f-bbfe6917a412" providerId="ADAL" clId="{1083B53C-6407-48CF-8461-1DD5A664E2D0}" dt="2025-06-03T12:45:02.606" v="586" actId="34135"/>
          <ac:spMkLst>
            <pc:docMk/>
            <pc:sldMk cId="8884278" sldId="261"/>
            <ac:spMk id="9" creationId="{2EE57C7C-A6BE-1CBC-CB0B-D9DA620A56CE}"/>
          </ac:spMkLst>
        </pc:spChg>
        <pc:spChg chg="mod">
          <ac:chgData name="BERNARD Kévin" userId="ad4f293a-16a6-44dd-8f0f-bbfe6917a412" providerId="ADAL" clId="{1083B53C-6407-48CF-8461-1DD5A664E2D0}" dt="2025-06-03T12:57:36.692" v="750" actId="20577"/>
          <ac:spMkLst>
            <pc:docMk/>
            <pc:sldMk cId="8884278" sldId="261"/>
            <ac:spMk id="10" creationId="{F47A9735-70C1-C297-7AD6-D89E938F558E}"/>
          </ac:spMkLst>
        </pc:spChg>
        <pc:grpChg chg="mod">
          <ac:chgData name="BERNARD Kévin" userId="ad4f293a-16a6-44dd-8f0f-bbfe6917a412" providerId="ADAL" clId="{1083B53C-6407-48CF-8461-1DD5A664E2D0}" dt="2025-06-03T12:45:02.606" v="586" actId="34135"/>
          <ac:grpSpMkLst>
            <pc:docMk/>
            <pc:sldMk cId="8884278" sldId="261"/>
            <ac:grpSpMk id="13" creationId="{D507BBFD-A452-C3A4-5BE2-998D0DE5B753}"/>
          </ac:grpSpMkLst>
        </pc:grpChg>
      </pc:sldChg>
      <pc:sldChg chg="modSp add del mod">
        <pc:chgData name="BERNARD Kévin" userId="ad4f293a-16a6-44dd-8f0f-bbfe6917a412" providerId="ADAL" clId="{1083B53C-6407-48CF-8461-1DD5A664E2D0}" dt="2025-06-03T10:18:29.944" v="373"/>
        <pc:sldMkLst>
          <pc:docMk/>
          <pc:sldMk cId="1556513171" sldId="262"/>
        </pc:sldMkLst>
      </pc:sldChg>
      <pc:sldChg chg="addSp delSp modSp mod ord">
        <pc:chgData name="BERNARD Kévin" userId="ad4f293a-16a6-44dd-8f0f-bbfe6917a412" providerId="ADAL" clId="{1083B53C-6407-48CF-8461-1DD5A664E2D0}" dt="2025-06-03T13:05:35.659" v="775" actId="34135"/>
        <pc:sldMkLst>
          <pc:docMk/>
          <pc:sldMk cId="3259394098" sldId="263"/>
        </pc:sldMkLst>
        <pc:spChg chg="mod">
          <ac:chgData name="BERNARD Kévin" userId="ad4f293a-16a6-44dd-8f0f-bbfe6917a412" providerId="ADAL" clId="{1083B53C-6407-48CF-8461-1DD5A664E2D0}" dt="2025-06-03T13:05:35.659" v="775" actId="34135"/>
          <ac:spMkLst>
            <pc:docMk/>
            <pc:sldMk cId="3259394098" sldId="263"/>
            <ac:spMk id="2" creationId="{F76872F7-056E-B3A6-5333-318BB972F189}"/>
          </ac:spMkLst>
        </pc:spChg>
        <pc:spChg chg="mod">
          <ac:chgData name="BERNARD Kévin" userId="ad4f293a-16a6-44dd-8f0f-bbfe6917a412" providerId="ADAL" clId="{1083B53C-6407-48CF-8461-1DD5A664E2D0}" dt="2025-06-03T13:05:35.659" v="775" actId="34135"/>
          <ac:spMkLst>
            <pc:docMk/>
            <pc:sldMk cId="3259394098" sldId="263"/>
            <ac:spMk id="8" creationId="{67703E18-6C5E-1D04-2635-EEC4CA00F434}"/>
          </ac:spMkLst>
        </pc:spChg>
        <pc:spChg chg="mod">
          <ac:chgData name="BERNARD Kévin" userId="ad4f293a-16a6-44dd-8f0f-bbfe6917a412" providerId="ADAL" clId="{1083B53C-6407-48CF-8461-1DD5A664E2D0}" dt="2025-06-03T13:05:35.659" v="775" actId="34135"/>
          <ac:spMkLst>
            <pc:docMk/>
            <pc:sldMk cId="3259394098" sldId="263"/>
            <ac:spMk id="9" creationId="{97CF73D5-BC35-9C6D-415D-F3264B9775E6}"/>
          </ac:spMkLst>
        </pc:spChg>
        <pc:spChg chg="mod">
          <ac:chgData name="BERNARD Kévin" userId="ad4f293a-16a6-44dd-8f0f-bbfe6917a412" providerId="ADAL" clId="{1083B53C-6407-48CF-8461-1DD5A664E2D0}" dt="2025-06-03T13:05:35.659" v="775" actId="34135"/>
          <ac:spMkLst>
            <pc:docMk/>
            <pc:sldMk cId="3259394098" sldId="263"/>
            <ac:spMk id="10" creationId="{75701DFE-635A-AA32-9D3B-80C45044A6FC}"/>
          </ac:spMkLst>
        </pc:spChg>
        <pc:spChg chg="mod">
          <ac:chgData name="BERNARD Kévin" userId="ad4f293a-16a6-44dd-8f0f-bbfe6917a412" providerId="ADAL" clId="{1083B53C-6407-48CF-8461-1DD5A664E2D0}" dt="2025-06-03T13:05:35.659" v="775" actId="34135"/>
          <ac:spMkLst>
            <pc:docMk/>
            <pc:sldMk cId="3259394098" sldId="263"/>
            <ac:spMk id="11" creationId="{BF16F1E6-2B23-B67F-610B-95FAD980E941}"/>
          </ac:spMkLst>
        </pc:spChg>
        <pc:spChg chg="mod">
          <ac:chgData name="BERNARD Kévin" userId="ad4f293a-16a6-44dd-8f0f-bbfe6917a412" providerId="ADAL" clId="{1083B53C-6407-48CF-8461-1DD5A664E2D0}" dt="2025-06-03T13:05:35.659" v="775" actId="34135"/>
          <ac:spMkLst>
            <pc:docMk/>
            <pc:sldMk cId="3259394098" sldId="263"/>
            <ac:spMk id="12" creationId="{841C22DA-A35E-54EF-D897-DE0075EB458B}"/>
          </ac:spMkLst>
        </pc:spChg>
        <pc:spChg chg="mod">
          <ac:chgData name="BERNARD Kévin" userId="ad4f293a-16a6-44dd-8f0f-bbfe6917a412" providerId="ADAL" clId="{1083B53C-6407-48CF-8461-1DD5A664E2D0}" dt="2025-06-03T13:05:35.659" v="775" actId="34135"/>
          <ac:spMkLst>
            <pc:docMk/>
            <pc:sldMk cId="3259394098" sldId="263"/>
            <ac:spMk id="13" creationId="{125588F1-0ADC-C6D6-E193-8CCB6F7F0651}"/>
          </ac:spMkLst>
        </pc:spChg>
        <pc:spChg chg="add mod">
          <ac:chgData name="BERNARD Kévin" userId="ad4f293a-16a6-44dd-8f0f-bbfe6917a412" providerId="ADAL" clId="{1083B53C-6407-48CF-8461-1DD5A664E2D0}" dt="2025-06-03T13:05:35.659" v="775" actId="34135"/>
          <ac:spMkLst>
            <pc:docMk/>
            <pc:sldMk cId="3259394098" sldId="263"/>
            <ac:spMk id="17" creationId="{5DB013DD-B44E-7341-906E-0193490D85AA}"/>
          </ac:spMkLst>
        </pc:spChg>
        <pc:graphicFrameChg chg="add mod">
          <ac:chgData name="BERNARD Kévin" userId="ad4f293a-16a6-44dd-8f0f-bbfe6917a412" providerId="ADAL" clId="{1083B53C-6407-48CF-8461-1DD5A664E2D0}" dt="2025-06-03T13:05:35.659" v="775" actId="34135"/>
          <ac:graphicFrameMkLst>
            <pc:docMk/>
            <pc:sldMk cId="3259394098" sldId="263"/>
            <ac:graphicFrameMk id="15" creationId="{B7332195-3C07-6091-0A2C-C7106070E549}"/>
          </ac:graphicFrameMkLst>
        </pc:graphicFrameChg>
        <pc:graphicFrameChg chg="add mod modGraphic">
          <ac:chgData name="BERNARD Kévin" userId="ad4f293a-16a6-44dd-8f0f-bbfe6917a412" providerId="ADAL" clId="{1083B53C-6407-48CF-8461-1DD5A664E2D0}" dt="2025-06-03T13:05:35.659" v="775" actId="34135"/>
          <ac:graphicFrameMkLst>
            <pc:docMk/>
            <pc:sldMk cId="3259394098" sldId="263"/>
            <ac:graphicFrameMk id="16" creationId="{4140064B-27BA-6B57-2F2C-F76361E3925D}"/>
          </ac:graphicFrameMkLst>
        </pc:graphicFrameChg>
      </pc:sldChg>
      <pc:sldChg chg="delSp modSp del mod">
        <pc:chgData name="BERNARD Kévin" userId="ad4f293a-16a6-44dd-8f0f-bbfe6917a412" providerId="ADAL" clId="{1083B53C-6407-48CF-8461-1DD5A664E2D0}" dt="2025-06-02T15:58:27.229" v="102" actId="47"/>
        <pc:sldMkLst>
          <pc:docMk/>
          <pc:sldMk cId="1461732171" sldId="278"/>
        </pc:sldMkLst>
      </pc:sldChg>
      <pc:sldChg chg="modSp mod ord">
        <pc:chgData name="BERNARD Kévin" userId="ad4f293a-16a6-44dd-8f0f-bbfe6917a412" providerId="ADAL" clId="{1083B53C-6407-48CF-8461-1DD5A664E2D0}" dt="2025-06-03T13:05:27.586" v="774" actId="34135"/>
        <pc:sldMkLst>
          <pc:docMk/>
          <pc:sldMk cId="3791282394" sldId="279"/>
        </pc:sldMkLst>
        <pc:spChg chg="mod">
          <ac:chgData name="BERNARD Kévin" userId="ad4f293a-16a6-44dd-8f0f-bbfe6917a412" providerId="ADAL" clId="{1083B53C-6407-48CF-8461-1DD5A664E2D0}" dt="2025-06-03T13:05:27.586" v="774" actId="34135"/>
          <ac:spMkLst>
            <pc:docMk/>
            <pc:sldMk cId="3791282394" sldId="279"/>
            <ac:spMk id="2" creationId="{39C5D888-9FA8-F617-E336-408E67824FB3}"/>
          </ac:spMkLst>
        </pc:spChg>
      </pc:sldChg>
      <pc:sldChg chg="modSp mod">
        <pc:chgData name="BERNARD Kévin" userId="ad4f293a-16a6-44dd-8f0f-bbfe6917a412" providerId="ADAL" clId="{1083B53C-6407-48CF-8461-1DD5A664E2D0}" dt="2025-06-03T13:07:25.102" v="781" actId="34135"/>
        <pc:sldMkLst>
          <pc:docMk/>
          <pc:sldMk cId="1797323455" sldId="285"/>
        </pc:sldMkLst>
        <pc:spChg chg="mod">
          <ac:chgData name="BERNARD Kévin" userId="ad4f293a-16a6-44dd-8f0f-bbfe6917a412" providerId="ADAL" clId="{1083B53C-6407-48CF-8461-1DD5A664E2D0}" dt="2025-06-03T13:07:25.102" v="781" actId="34135"/>
          <ac:spMkLst>
            <pc:docMk/>
            <pc:sldMk cId="1797323455" sldId="285"/>
            <ac:spMk id="2" creationId="{6BD30194-48FB-A435-4F49-010FE1A99D77}"/>
          </ac:spMkLst>
        </pc:spChg>
        <pc:spChg chg="mod">
          <ac:chgData name="BERNARD Kévin" userId="ad4f293a-16a6-44dd-8f0f-bbfe6917a412" providerId="ADAL" clId="{1083B53C-6407-48CF-8461-1DD5A664E2D0}" dt="2025-06-03T13:07:25.102" v="781" actId="34135"/>
          <ac:spMkLst>
            <pc:docMk/>
            <pc:sldMk cId="1797323455" sldId="285"/>
            <ac:spMk id="3" creationId="{D8DB5F97-2FFA-9665-CBC2-43A291C3DD92}"/>
          </ac:spMkLst>
        </pc:spChg>
        <pc:spChg chg="mod">
          <ac:chgData name="BERNARD Kévin" userId="ad4f293a-16a6-44dd-8f0f-bbfe6917a412" providerId="ADAL" clId="{1083B53C-6407-48CF-8461-1DD5A664E2D0}" dt="2025-06-03T13:07:25.102" v="781" actId="34135"/>
          <ac:spMkLst>
            <pc:docMk/>
            <pc:sldMk cId="1797323455" sldId="285"/>
            <ac:spMk id="5" creationId="{67D8AB00-CB1F-FC0D-F281-C639C3A509B9}"/>
          </ac:spMkLst>
        </pc:spChg>
        <pc:spChg chg="mod">
          <ac:chgData name="BERNARD Kévin" userId="ad4f293a-16a6-44dd-8f0f-bbfe6917a412" providerId="ADAL" clId="{1083B53C-6407-48CF-8461-1DD5A664E2D0}" dt="2025-06-03T13:07:25.102" v="781" actId="34135"/>
          <ac:spMkLst>
            <pc:docMk/>
            <pc:sldMk cId="1797323455" sldId="285"/>
            <ac:spMk id="8" creationId="{2D341EE7-5CC2-619A-AE8D-3759C601CA1D}"/>
          </ac:spMkLst>
        </pc:spChg>
        <pc:spChg chg="mod">
          <ac:chgData name="BERNARD Kévin" userId="ad4f293a-16a6-44dd-8f0f-bbfe6917a412" providerId="ADAL" clId="{1083B53C-6407-48CF-8461-1DD5A664E2D0}" dt="2025-06-03T13:07:25.102" v="781" actId="34135"/>
          <ac:spMkLst>
            <pc:docMk/>
            <pc:sldMk cId="1797323455" sldId="285"/>
            <ac:spMk id="9" creationId="{7452E5F1-0992-1DE9-0818-FE6A1C054DB8}"/>
          </ac:spMkLst>
        </pc:spChg>
        <pc:spChg chg="mod">
          <ac:chgData name="BERNARD Kévin" userId="ad4f293a-16a6-44dd-8f0f-bbfe6917a412" providerId="ADAL" clId="{1083B53C-6407-48CF-8461-1DD5A664E2D0}" dt="2025-06-03T13:07:25.102" v="781" actId="34135"/>
          <ac:spMkLst>
            <pc:docMk/>
            <pc:sldMk cId="1797323455" sldId="285"/>
            <ac:spMk id="10" creationId="{71015E6A-6624-D693-5DF4-9B34072B981F}"/>
          </ac:spMkLst>
        </pc:spChg>
        <pc:spChg chg="mod">
          <ac:chgData name="BERNARD Kévin" userId="ad4f293a-16a6-44dd-8f0f-bbfe6917a412" providerId="ADAL" clId="{1083B53C-6407-48CF-8461-1DD5A664E2D0}" dt="2025-06-03T13:07:25.102" v="781" actId="34135"/>
          <ac:spMkLst>
            <pc:docMk/>
            <pc:sldMk cId="1797323455" sldId="285"/>
            <ac:spMk id="11" creationId="{EA51D073-BBEA-3678-ECB4-DD6CC0FF9F56}"/>
          </ac:spMkLst>
        </pc:spChg>
        <pc:grpChg chg="mod">
          <ac:chgData name="BERNARD Kévin" userId="ad4f293a-16a6-44dd-8f0f-bbfe6917a412" providerId="ADAL" clId="{1083B53C-6407-48CF-8461-1DD5A664E2D0}" dt="2025-06-03T13:07:25.102" v="781" actId="34135"/>
          <ac:grpSpMkLst>
            <pc:docMk/>
            <pc:sldMk cId="1797323455" sldId="285"/>
            <ac:grpSpMk id="4" creationId="{3E70AAE8-C8EE-9F8F-A977-1A812C784CCC}"/>
          </ac:grpSpMkLst>
        </pc:grpChg>
        <pc:grpChg chg="mod">
          <ac:chgData name="BERNARD Kévin" userId="ad4f293a-16a6-44dd-8f0f-bbfe6917a412" providerId="ADAL" clId="{1083B53C-6407-48CF-8461-1DD5A664E2D0}" dt="2025-06-03T13:07:25.102" v="781" actId="34135"/>
          <ac:grpSpMkLst>
            <pc:docMk/>
            <pc:sldMk cId="1797323455" sldId="285"/>
            <ac:grpSpMk id="6" creationId="{45DD70B8-01C5-299C-33C4-0A75D8C8E002}"/>
          </ac:grpSpMkLst>
        </pc:grpChg>
        <pc:grpChg chg="mod">
          <ac:chgData name="BERNARD Kévin" userId="ad4f293a-16a6-44dd-8f0f-bbfe6917a412" providerId="ADAL" clId="{1083B53C-6407-48CF-8461-1DD5A664E2D0}" dt="2025-06-03T13:07:25.102" v="781" actId="34135"/>
          <ac:grpSpMkLst>
            <pc:docMk/>
            <pc:sldMk cId="1797323455" sldId="285"/>
            <ac:grpSpMk id="7" creationId="{055A4781-A555-4BB4-75C8-D860AF028262}"/>
          </ac:grpSpMkLst>
        </pc:grpChg>
      </pc:sldChg>
      <pc:sldChg chg="modSp mod">
        <pc:chgData name="BERNARD Kévin" userId="ad4f293a-16a6-44dd-8f0f-bbfe6917a412" providerId="ADAL" clId="{1083B53C-6407-48CF-8461-1DD5A664E2D0}" dt="2025-06-03T13:07:30.786" v="782" actId="34135"/>
        <pc:sldMkLst>
          <pc:docMk/>
          <pc:sldMk cId="4122540062" sldId="286"/>
        </pc:sldMkLst>
        <pc:spChg chg="mod">
          <ac:chgData name="BERNARD Kévin" userId="ad4f293a-16a6-44dd-8f0f-bbfe6917a412" providerId="ADAL" clId="{1083B53C-6407-48CF-8461-1DD5A664E2D0}" dt="2025-06-03T13:07:30.786" v="782" actId="34135"/>
          <ac:spMkLst>
            <pc:docMk/>
            <pc:sldMk cId="4122540062" sldId="286"/>
            <ac:spMk id="2" creationId="{7000A846-23C3-E706-8CD8-017F7F44D909}"/>
          </ac:spMkLst>
        </pc:spChg>
        <pc:spChg chg="mod">
          <ac:chgData name="BERNARD Kévin" userId="ad4f293a-16a6-44dd-8f0f-bbfe6917a412" providerId="ADAL" clId="{1083B53C-6407-48CF-8461-1DD5A664E2D0}" dt="2025-06-03T13:07:30.786" v="782" actId="34135"/>
          <ac:spMkLst>
            <pc:docMk/>
            <pc:sldMk cId="4122540062" sldId="286"/>
            <ac:spMk id="3" creationId="{D0B63D8C-A7C3-D354-91DC-45A32E847089}"/>
          </ac:spMkLst>
        </pc:spChg>
        <pc:spChg chg="mod">
          <ac:chgData name="BERNARD Kévin" userId="ad4f293a-16a6-44dd-8f0f-bbfe6917a412" providerId="ADAL" clId="{1083B53C-6407-48CF-8461-1DD5A664E2D0}" dt="2025-06-03T13:07:30.786" v="782" actId="34135"/>
          <ac:spMkLst>
            <pc:docMk/>
            <pc:sldMk cId="4122540062" sldId="286"/>
            <ac:spMk id="5" creationId="{86AFC723-08F1-0191-E6D7-B9E24D34004F}"/>
          </ac:spMkLst>
        </pc:spChg>
        <pc:spChg chg="mod">
          <ac:chgData name="BERNARD Kévin" userId="ad4f293a-16a6-44dd-8f0f-bbfe6917a412" providerId="ADAL" clId="{1083B53C-6407-48CF-8461-1DD5A664E2D0}" dt="2025-06-03T13:07:30.786" v="782" actId="34135"/>
          <ac:spMkLst>
            <pc:docMk/>
            <pc:sldMk cId="4122540062" sldId="286"/>
            <ac:spMk id="8" creationId="{93E5ACA2-FB24-7092-8210-31B5B78554F7}"/>
          </ac:spMkLst>
        </pc:spChg>
        <pc:spChg chg="mod">
          <ac:chgData name="BERNARD Kévin" userId="ad4f293a-16a6-44dd-8f0f-bbfe6917a412" providerId="ADAL" clId="{1083B53C-6407-48CF-8461-1DD5A664E2D0}" dt="2025-06-03T13:07:30.786" v="782" actId="34135"/>
          <ac:spMkLst>
            <pc:docMk/>
            <pc:sldMk cId="4122540062" sldId="286"/>
            <ac:spMk id="9" creationId="{9C1919EB-0B3A-DCFF-6B0B-B3321C96D076}"/>
          </ac:spMkLst>
        </pc:spChg>
        <pc:spChg chg="mod">
          <ac:chgData name="BERNARD Kévin" userId="ad4f293a-16a6-44dd-8f0f-bbfe6917a412" providerId="ADAL" clId="{1083B53C-6407-48CF-8461-1DD5A664E2D0}" dt="2025-06-03T13:07:30.786" v="782" actId="34135"/>
          <ac:spMkLst>
            <pc:docMk/>
            <pc:sldMk cId="4122540062" sldId="286"/>
            <ac:spMk id="10" creationId="{7730FD66-E560-46AE-F48F-1C16F0F9F83E}"/>
          </ac:spMkLst>
        </pc:spChg>
        <pc:spChg chg="mod">
          <ac:chgData name="BERNARD Kévin" userId="ad4f293a-16a6-44dd-8f0f-bbfe6917a412" providerId="ADAL" clId="{1083B53C-6407-48CF-8461-1DD5A664E2D0}" dt="2025-06-03T13:07:30.786" v="782" actId="34135"/>
          <ac:spMkLst>
            <pc:docMk/>
            <pc:sldMk cId="4122540062" sldId="286"/>
            <ac:spMk id="11" creationId="{5FA77028-6878-D217-04F5-95F2E4E7A64B}"/>
          </ac:spMkLst>
        </pc:spChg>
        <pc:grpChg chg="mod">
          <ac:chgData name="BERNARD Kévin" userId="ad4f293a-16a6-44dd-8f0f-bbfe6917a412" providerId="ADAL" clId="{1083B53C-6407-48CF-8461-1DD5A664E2D0}" dt="2025-06-03T13:07:30.786" v="782" actId="34135"/>
          <ac:grpSpMkLst>
            <pc:docMk/>
            <pc:sldMk cId="4122540062" sldId="286"/>
            <ac:grpSpMk id="6" creationId="{B7530FF7-0FB7-9CAE-3D44-8E0D9BEFF461}"/>
          </ac:grpSpMkLst>
        </pc:grpChg>
      </pc:sldChg>
      <pc:sldChg chg="modSp mod">
        <pc:chgData name="BERNARD Kévin" userId="ad4f293a-16a6-44dd-8f0f-bbfe6917a412" providerId="ADAL" clId="{1083B53C-6407-48CF-8461-1DD5A664E2D0}" dt="2025-06-03T13:07:37.065" v="783" actId="34135"/>
        <pc:sldMkLst>
          <pc:docMk/>
          <pc:sldMk cId="1241531870" sldId="287"/>
        </pc:sldMkLst>
        <pc:spChg chg="mod">
          <ac:chgData name="BERNARD Kévin" userId="ad4f293a-16a6-44dd-8f0f-bbfe6917a412" providerId="ADAL" clId="{1083B53C-6407-48CF-8461-1DD5A664E2D0}" dt="2025-06-03T13:07:37.065" v="783" actId="34135"/>
          <ac:spMkLst>
            <pc:docMk/>
            <pc:sldMk cId="1241531870" sldId="287"/>
            <ac:spMk id="2" creationId="{E2D291A3-5429-76D6-E756-5B73BEACBEDC}"/>
          </ac:spMkLst>
        </pc:spChg>
        <pc:spChg chg="mod">
          <ac:chgData name="BERNARD Kévin" userId="ad4f293a-16a6-44dd-8f0f-bbfe6917a412" providerId="ADAL" clId="{1083B53C-6407-48CF-8461-1DD5A664E2D0}" dt="2025-06-03T13:07:37.065" v="783" actId="34135"/>
          <ac:spMkLst>
            <pc:docMk/>
            <pc:sldMk cId="1241531870" sldId="287"/>
            <ac:spMk id="3" creationId="{034201A3-ED26-305F-1BA0-5FA7933056E1}"/>
          </ac:spMkLst>
        </pc:spChg>
        <pc:spChg chg="mod">
          <ac:chgData name="BERNARD Kévin" userId="ad4f293a-16a6-44dd-8f0f-bbfe6917a412" providerId="ADAL" clId="{1083B53C-6407-48CF-8461-1DD5A664E2D0}" dt="2025-06-03T13:07:37.065" v="783" actId="34135"/>
          <ac:spMkLst>
            <pc:docMk/>
            <pc:sldMk cId="1241531870" sldId="287"/>
            <ac:spMk id="4" creationId="{85E8D122-CDF3-1E0C-D385-2A9DB1C82C9A}"/>
          </ac:spMkLst>
        </pc:spChg>
        <pc:spChg chg="mod">
          <ac:chgData name="BERNARD Kévin" userId="ad4f293a-16a6-44dd-8f0f-bbfe6917a412" providerId="ADAL" clId="{1083B53C-6407-48CF-8461-1DD5A664E2D0}" dt="2025-06-03T13:07:37.065" v="783" actId="34135"/>
          <ac:spMkLst>
            <pc:docMk/>
            <pc:sldMk cId="1241531870" sldId="287"/>
            <ac:spMk id="15" creationId="{8BF60FBE-44DC-79E1-6E86-768D3D3CCD6C}"/>
          </ac:spMkLst>
        </pc:spChg>
        <pc:spChg chg="mod">
          <ac:chgData name="BERNARD Kévin" userId="ad4f293a-16a6-44dd-8f0f-bbfe6917a412" providerId="ADAL" clId="{1083B53C-6407-48CF-8461-1DD5A664E2D0}" dt="2025-06-03T13:07:37.065" v="783" actId="34135"/>
          <ac:spMkLst>
            <pc:docMk/>
            <pc:sldMk cId="1241531870" sldId="287"/>
            <ac:spMk id="16" creationId="{4A1CCC56-DA39-E972-BB9F-95B223AE3D67}"/>
          </ac:spMkLst>
        </pc:spChg>
        <pc:spChg chg="mod">
          <ac:chgData name="BERNARD Kévin" userId="ad4f293a-16a6-44dd-8f0f-bbfe6917a412" providerId="ADAL" clId="{1083B53C-6407-48CF-8461-1DD5A664E2D0}" dt="2025-06-03T13:07:37.065" v="783" actId="34135"/>
          <ac:spMkLst>
            <pc:docMk/>
            <pc:sldMk cId="1241531870" sldId="287"/>
            <ac:spMk id="17" creationId="{A80C34DD-8470-FA71-C8F5-0539C722C0AE}"/>
          </ac:spMkLst>
        </pc:spChg>
        <pc:spChg chg="mod">
          <ac:chgData name="BERNARD Kévin" userId="ad4f293a-16a6-44dd-8f0f-bbfe6917a412" providerId="ADAL" clId="{1083B53C-6407-48CF-8461-1DD5A664E2D0}" dt="2025-06-03T13:07:37.065" v="783" actId="34135"/>
          <ac:spMkLst>
            <pc:docMk/>
            <pc:sldMk cId="1241531870" sldId="287"/>
            <ac:spMk id="18" creationId="{FB36F32B-30BA-A9C2-EB98-A3452F3DE9CE}"/>
          </ac:spMkLst>
        </pc:spChg>
        <pc:grpChg chg="mod">
          <ac:chgData name="BERNARD Kévin" userId="ad4f293a-16a6-44dd-8f0f-bbfe6917a412" providerId="ADAL" clId="{1083B53C-6407-48CF-8461-1DD5A664E2D0}" dt="2025-06-03T13:07:37.065" v="783" actId="34135"/>
          <ac:grpSpMkLst>
            <pc:docMk/>
            <pc:sldMk cId="1241531870" sldId="287"/>
            <ac:grpSpMk id="12" creationId="{FB155184-883C-AE0A-53E5-7953FC00BF04}"/>
          </ac:grpSpMkLst>
        </pc:grpChg>
        <pc:grpChg chg="mod">
          <ac:chgData name="BERNARD Kévin" userId="ad4f293a-16a6-44dd-8f0f-bbfe6917a412" providerId="ADAL" clId="{1083B53C-6407-48CF-8461-1DD5A664E2D0}" dt="2025-06-03T13:07:37.065" v="783" actId="34135"/>
          <ac:grpSpMkLst>
            <pc:docMk/>
            <pc:sldMk cId="1241531870" sldId="287"/>
            <ac:grpSpMk id="13" creationId="{2A5AA42E-0060-56F5-EF05-41EF4A0F4F97}"/>
          </ac:grpSpMkLst>
        </pc:grpChg>
        <pc:grpChg chg="mod">
          <ac:chgData name="BERNARD Kévin" userId="ad4f293a-16a6-44dd-8f0f-bbfe6917a412" providerId="ADAL" clId="{1083B53C-6407-48CF-8461-1DD5A664E2D0}" dt="2025-06-03T13:07:37.065" v="783" actId="34135"/>
          <ac:grpSpMkLst>
            <pc:docMk/>
            <pc:sldMk cId="1241531870" sldId="287"/>
            <ac:grpSpMk id="14" creationId="{6DE5D21C-1BF0-1FBA-F830-DB9290DF2805}"/>
          </ac:grpSpMkLst>
        </pc:grpChg>
      </pc:sldChg>
      <pc:sldChg chg="modSp mod">
        <pc:chgData name="BERNARD Kévin" userId="ad4f293a-16a6-44dd-8f0f-bbfe6917a412" providerId="ADAL" clId="{1083B53C-6407-48CF-8461-1DD5A664E2D0}" dt="2025-06-03T13:07:56.854" v="786" actId="34135"/>
        <pc:sldMkLst>
          <pc:docMk/>
          <pc:sldMk cId="3756722985" sldId="289"/>
        </pc:sldMkLst>
        <pc:spChg chg="mod">
          <ac:chgData name="BERNARD Kévin" userId="ad4f293a-16a6-44dd-8f0f-bbfe6917a412" providerId="ADAL" clId="{1083B53C-6407-48CF-8461-1DD5A664E2D0}" dt="2025-06-03T13:07:56.854" v="786" actId="34135"/>
          <ac:spMkLst>
            <pc:docMk/>
            <pc:sldMk cId="3756722985" sldId="289"/>
            <ac:spMk id="2" creationId="{21B48EDC-05A9-B86E-F12C-8FC1D9B7016F}"/>
          </ac:spMkLst>
        </pc:spChg>
        <pc:spChg chg="mod">
          <ac:chgData name="BERNARD Kévin" userId="ad4f293a-16a6-44dd-8f0f-bbfe6917a412" providerId="ADAL" clId="{1083B53C-6407-48CF-8461-1DD5A664E2D0}" dt="2025-06-03T13:07:56.854" v="786" actId="34135"/>
          <ac:spMkLst>
            <pc:docMk/>
            <pc:sldMk cId="3756722985" sldId="289"/>
            <ac:spMk id="3" creationId="{6A281047-6A40-073D-2F31-5F371C40A6A7}"/>
          </ac:spMkLst>
        </pc:spChg>
        <pc:spChg chg="mod">
          <ac:chgData name="BERNARD Kévin" userId="ad4f293a-16a6-44dd-8f0f-bbfe6917a412" providerId="ADAL" clId="{1083B53C-6407-48CF-8461-1DD5A664E2D0}" dt="2025-06-03T13:07:56.854" v="786" actId="34135"/>
          <ac:spMkLst>
            <pc:docMk/>
            <pc:sldMk cId="3756722985" sldId="289"/>
            <ac:spMk id="5" creationId="{702938A6-66B2-7482-5961-81C3A5122882}"/>
          </ac:spMkLst>
        </pc:spChg>
        <pc:spChg chg="mod">
          <ac:chgData name="BERNARD Kévin" userId="ad4f293a-16a6-44dd-8f0f-bbfe6917a412" providerId="ADAL" clId="{1083B53C-6407-48CF-8461-1DD5A664E2D0}" dt="2025-06-03T13:07:56.854" v="786" actId="34135"/>
          <ac:spMkLst>
            <pc:docMk/>
            <pc:sldMk cId="3756722985" sldId="289"/>
            <ac:spMk id="8" creationId="{EABEDA55-BFB6-249B-70AA-C0ADCDB0A387}"/>
          </ac:spMkLst>
        </pc:spChg>
        <pc:spChg chg="mod">
          <ac:chgData name="BERNARD Kévin" userId="ad4f293a-16a6-44dd-8f0f-bbfe6917a412" providerId="ADAL" clId="{1083B53C-6407-48CF-8461-1DD5A664E2D0}" dt="2025-06-03T13:07:56.854" v="786" actId="34135"/>
          <ac:spMkLst>
            <pc:docMk/>
            <pc:sldMk cId="3756722985" sldId="289"/>
            <ac:spMk id="9" creationId="{EDFDB26C-B36B-B9A4-F20D-B825602C4029}"/>
          </ac:spMkLst>
        </pc:spChg>
        <pc:spChg chg="mod">
          <ac:chgData name="BERNARD Kévin" userId="ad4f293a-16a6-44dd-8f0f-bbfe6917a412" providerId="ADAL" clId="{1083B53C-6407-48CF-8461-1DD5A664E2D0}" dt="2025-06-03T13:07:56.854" v="786" actId="34135"/>
          <ac:spMkLst>
            <pc:docMk/>
            <pc:sldMk cId="3756722985" sldId="289"/>
            <ac:spMk id="10" creationId="{B37D3BC1-5382-17C2-EBA7-576760421467}"/>
          </ac:spMkLst>
        </pc:spChg>
        <pc:spChg chg="mod">
          <ac:chgData name="BERNARD Kévin" userId="ad4f293a-16a6-44dd-8f0f-bbfe6917a412" providerId="ADAL" clId="{1083B53C-6407-48CF-8461-1DD5A664E2D0}" dt="2025-06-03T13:07:56.854" v="786" actId="34135"/>
          <ac:spMkLst>
            <pc:docMk/>
            <pc:sldMk cId="3756722985" sldId="289"/>
            <ac:spMk id="11" creationId="{E739A535-AE1C-3743-C450-6A570587628F}"/>
          </ac:spMkLst>
        </pc:spChg>
        <pc:grpChg chg="mod">
          <ac:chgData name="BERNARD Kévin" userId="ad4f293a-16a6-44dd-8f0f-bbfe6917a412" providerId="ADAL" clId="{1083B53C-6407-48CF-8461-1DD5A664E2D0}" dt="2025-06-03T13:07:56.854" v="786" actId="34135"/>
          <ac:grpSpMkLst>
            <pc:docMk/>
            <pc:sldMk cId="3756722985" sldId="289"/>
            <ac:grpSpMk id="4" creationId="{9EC526E7-8904-950B-CD58-B5B3540D5BE1}"/>
          </ac:grpSpMkLst>
        </pc:grpChg>
        <pc:grpChg chg="mod">
          <ac:chgData name="BERNARD Kévin" userId="ad4f293a-16a6-44dd-8f0f-bbfe6917a412" providerId="ADAL" clId="{1083B53C-6407-48CF-8461-1DD5A664E2D0}" dt="2025-06-03T13:07:56.854" v="786" actId="34135"/>
          <ac:grpSpMkLst>
            <pc:docMk/>
            <pc:sldMk cId="3756722985" sldId="289"/>
            <ac:grpSpMk id="6" creationId="{8FD62A42-AA93-4D75-DAA8-020A8F30546C}"/>
          </ac:grpSpMkLst>
        </pc:grpChg>
        <pc:grpChg chg="mod">
          <ac:chgData name="BERNARD Kévin" userId="ad4f293a-16a6-44dd-8f0f-bbfe6917a412" providerId="ADAL" clId="{1083B53C-6407-48CF-8461-1DD5A664E2D0}" dt="2025-06-03T13:07:56.854" v="786" actId="34135"/>
          <ac:grpSpMkLst>
            <pc:docMk/>
            <pc:sldMk cId="3756722985" sldId="289"/>
            <ac:grpSpMk id="7" creationId="{888197DA-DCAC-3D44-20EE-0C3E76AC3B00}"/>
          </ac:grpSpMkLst>
        </pc:grpChg>
      </pc:sldChg>
      <pc:sldChg chg="modSp mod">
        <pc:chgData name="BERNARD Kévin" userId="ad4f293a-16a6-44dd-8f0f-bbfe6917a412" providerId="ADAL" clId="{1083B53C-6407-48CF-8461-1DD5A664E2D0}" dt="2025-06-03T13:08:03.772" v="787" actId="34135"/>
        <pc:sldMkLst>
          <pc:docMk/>
          <pc:sldMk cId="3644470735" sldId="290"/>
        </pc:sldMkLst>
        <pc:spChg chg="mod">
          <ac:chgData name="BERNARD Kévin" userId="ad4f293a-16a6-44dd-8f0f-bbfe6917a412" providerId="ADAL" clId="{1083B53C-6407-48CF-8461-1DD5A664E2D0}" dt="2025-06-03T13:08:03.772" v="787" actId="34135"/>
          <ac:spMkLst>
            <pc:docMk/>
            <pc:sldMk cId="3644470735" sldId="290"/>
            <ac:spMk id="2" creationId="{DE274A52-55FB-A6F3-7A8D-FF4A9015738B}"/>
          </ac:spMkLst>
        </pc:spChg>
        <pc:spChg chg="mod">
          <ac:chgData name="BERNARD Kévin" userId="ad4f293a-16a6-44dd-8f0f-bbfe6917a412" providerId="ADAL" clId="{1083B53C-6407-48CF-8461-1DD5A664E2D0}" dt="2025-06-03T13:08:03.772" v="787" actId="34135"/>
          <ac:spMkLst>
            <pc:docMk/>
            <pc:sldMk cId="3644470735" sldId="290"/>
            <ac:spMk id="3" creationId="{60546996-7FE5-7D5A-E3F6-E857D2EABCC5}"/>
          </ac:spMkLst>
        </pc:spChg>
        <pc:spChg chg="mod">
          <ac:chgData name="BERNARD Kévin" userId="ad4f293a-16a6-44dd-8f0f-bbfe6917a412" providerId="ADAL" clId="{1083B53C-6407-48CF-8461-1DD5A664E2D0}" dt="2025-06-03T13:08:03.772" v="787" actId="34135"/>
          <ac:spMkLst>
            <pc:docMk/>
            <pc:sldMk cId="3644470735" sldId="290"/>
            <ac:spMk id="5" creationId="{148DF0CD-C53C-C3DF-DC69-FFABA6523D79}"/>
          </ac:spMkLst>
        </pc:spChg>
        <pc:spChg chg="mod">
          <ac:chgData name="BERNARD Kévin" userId="ad4f293a-16a6-44dd-8f0f-bbfe6917a412" providerId="ADAL" clId="{1083B53C-6407-48CF-8461-1DD5A664E2D0}" dt="2025-06-03T13:08:03.772" v="787" actId="34135"/>
          <ac:spMkLst>
            <pc:docMk/>
            <pc:sldMk cId="3644470735" sldId="290"/>
            <ac:spMk id="8" creationId="{E1089AA1-7920-36A7-AC13-5CB5DA31C17B}"/>
          </ac:spMkLst>
        </pc:spChg>
        <pc:spChg chg="mod">
          <ac:chgData name="BERNARD Kévin" userId="ad4f293a-16a6-44dd-8f0f-bbfe6917a412" providerId="ADAL" clId="{1083B53C-6407-48CF-8461-1DD5A664E2D0}" dt="2025-06-03T13:08:03.772" v="787" actId="34135"/>
          <ac:spMkLst>
            <pc:docMk/>
            <pc:sldMk cId="3644470735" sldId="290"/>
            <ac:spMk id="9" creationId="{180C27F9-AE4B-09F3-08DF-99E737EE3E26}"/>
          </ac:spMkLst>
        </pc:spChg>
        <pc:spChg chg="mod">
          <ac:chgData name="BERNARD Kévin" userId="ad4f293a-16a6-44dd-8f0f-bbfe6917a412" providerId="ADAL" clId="{1083B53C-6407-48CF-8461-1DD5A664E2D0}" dt="2025-06-03T13:08:03.772" v="787" actId="34135"/>
          <ac:spMkLst>
            <pc:docMk/>
            <pc:sldMk cId="3644470735" sldId="290"/>
            <ac:spMk id="10" creationId="{F6A1E6B9-72BE-5A6E-DC58-54A3499B45DA}"/>
          </ac:spMkLst>
        </pc:spChg>
        <pc:spChg chg="mod">
          <ac:chgData name="BERNARD Kévin" userId="ad4f293a-16a6-44dd-8f0f-bbfe6917a412" providerId="ADAL" clId="{1083B53C-6407-48CF-8461-1DD5A664E2D0}" dt="2025-06-03T13:08:03.772" v="787" actId="34135"/>
          <ac:spMkLst>
            <pc:docMk/>
            <pc:sldMk cId="3644470735" sldId="290"/>
            <ac:spMk id="11" creationId="{E9476CA0-5F39-4A38-2C5D-90FEA300E9F6}"/>
          </ac:spMkLst>
        </pc:spChg>
        <pc:grpChg chg="mod">
          <ac:chgData name="BERNARD Kévin" userId="ad4f293a-16a6-44dd-8f0f-bbfe6917a412" providerId="ADAL" clId="{1083B53C-6407-48CF-8461-1DD5A664E2D0}" dt="2025-06-03T13:08:03.772" v="787" actId="34135"/>
          <ac:grpSpMkLst>
            <pc:docMk/>
            <pc:sldMk cId="3644470735" sldId="290"/>
            <ac:grpSpMk id="4" creationId="{7F579E26-4736-2B56-FD93-559390CDA037}"/>
          </ac:grpSpMkLst>
        </pc:grpChg>
        <pc:grpChg chg="mod">
          <ac:chgData name="BERNARD Kévin" userId="ad4f293a-16a6-44dd-8f0f-bbfe6917a412" providerId="ADAL" clId="{1083B53C-6407-48CF-8461-1DD5A664E2D0}" dt="2025-06-03T13:08:03.772" v="787" actId="34135"/>
          <ac:grpSpMkLst>
            <pc:docMk/>
            <pc:sldMk cId="3644470735" sldId="290"/>
            <ac:grpSpMk id="6" creationId="{5CC103CE-ACA0-CB05-587B-CD2A3DB988A1}"/>
          </ac:grpSpMkLst>
        </pc:grpChg>
        <pc:grpChg chg="mod">
          <ac:chgData name="BERNARD Kévin" userId="ad4f293a-16a6-44dd-8f0f-bbfe6917a412" providerId="ADAL" clId="{1083B53C-6407-48CF-8461-1DD5A664E2D0}" dt="2025-06-03T13:08:03.772" v="787" actId="34135"/>
          <ac:grpSpMkLst>
            <pc:docMk/>
            <pc:sldMk cId="3644470735" sldId="290"/>
            <ac:grpSpMk id="7" creationId="{D2138172-5A9C-C552-F458-8D8445E00BF0}"/>
          </ac:grpSpMkLst>
        </pc:grpChg>
      </pc:sldChg>
      <pc:sldChg chg="modSp mod">
        <pc:chgData name="BERNARD Kévin" userId="ad4f293a-16a6-44dd-8f0f-bbfe6917a412" providerId="ADAL" clId="{1083B53C-6407-48CF-8461-1DD5A664E2D0}" dt="2025-06-03T13:08:11.616" v="788" actId="34135"/>
        <pc:sldMkLst>
          <pc:docMk/>
          <pc:sldMk cId="3716509609" sldId="291"/>
        </pc:sldMkLst>
        <pc:spChg chg="mod">
          <ac:chgData name="BERNARD Kévin" userId="ad4f293a-16a6-44dd-8f0f-bbfe6917a412" providerId="ADAL" clId="{1083B53C-6407-48CF-8461-1DD5A664E2D0}" dt="2025-06-03T13:08:11.616" v="788" actId="34135"/>
          <ac:spMkLst>
            <pc:docMk/>
            <pc:sldMk cId="3716509609" sldId="291"/>
            <ac:spMk id="2" creationId="{D786E048-6CD1-C970-8379-36F42B13F06A}"/>
          </ac:spMkLst>
        </pc:spChg>
        <pc:spChg chg="mod">
          <ac:chgData name="BERNARD Kévin" userId="ad4f293a-16a6-44dd-8f0f-bbfe6917a412" providerId="ADAL" clId="{1083B53C-6407-48CF-8461-1DD5A664E2D0}" dt="2025-06-03T13:08:11.616" v="788" actId="34135"/>
          <ac:spMkLst>
            <pc:docMk/>
            <pc:sldMk cId="3716509609" sldId="291"/>
            <ac:spMk id="5" creationId="{4505C2DA-4BC0-BC28-D0A2-2D0836648F46}"/>
          </ac:spMkLst>
        </pc:spChg>
        <pc:spChg chg="mod">
          <ac:chgData name="BERNARD Kévin" userId="ad4f293a-16a6-44dd-8f0f-bbfe6917a412" providerId="ADAL" clId="{1083B53C-6407-48CF-8461-1DD5A664E2D0}" dt="2025-06-03T13:08:11.616" v="788" actId="34135"/>
          <ac:spMkLst>
            <pc:docMk/>
            <pc:sldMk cId="3716509609" sldId="291"/>
            <ac:spMk id="7" creationId="{E877831D-C83C-BD40-2F81-BB96E9F4EB99}"/>
          </ac:spMkLst>
        </pc:spChg>
        <pc:spChg chg="mod">
          <ac:chgData name="BERNARD Kévin" userId="ad4f293a-16a6-44dd-8f0f-bbfe6917a412" providerId="ADAL" clId="{1083B53C-6407-48CF-8461-1DD5A664E2D0}" dt="2025-06-03T13:08:11.616" v="788" actId="34135"/>
          <ac:spMkLst>
            <pc:docMk/>
            <pc:sldMk cId="3716509609" sldId="291"/>
            <ac:spMk id="9" creationId="{4F7FEB7E-0E97-81EF-875B-245EC1FCA1D5}"/>
          </ac:spMkLst>
        </pc:spChg>
        <pc:spChg chg="mod">
          <ac:chgData name="BERNARD Kévin" userId="ad4f293a-16a6-44dd-8f0f-bbfe6917a412" providerId="ADAL" clId="{1083B53C-6407-48CF-8461-1DD5A664E2D0}" dt="2025-06-03T13:08:11.616" v="788" actId="34135"/>
          <ac:spMkLst>
            <pc:docMk/>
            <pc:sldMk cId="3716509609" sldId="291"/>
            <ac:spMk id="10" creationId="{5023F054-364D-209D-7EA0-0F9D35164157}"/>
          </ac:spMkLst>
        </pc:spChg>
        <pc:spChg chg="mod">
          <ac:chgData name="BERNARD Kévin" userId="ad4f293a-16a6-44dd-8f0f-bbfe6917a412" providerId="ADAL" clId="{1083B53C-6407-48CF-8461-1DD5A664E2D0}" dt="2025-06-03T13:08:11.616" v="788" actId="34135"/>
          <ac:spMkLst>
            <pc:docMk/>
            <pc:sldMk cId="3716509609" sldId="291"/>
            <ac:spMk id="11" creationId="{20D9C0B8-4756-3E5A-1CF2-0781C87172DF}"/>
          </ac:spMkLst>
        </pc:spChg>
        <pc:spChg chg="mod">
          <ac:chgData name="BERNARD Kévin" userId="ad4f293a-16a6-44dd-8f0f-bbfe6917a412" providerId="ADAL" clId="{1083B53C-6407-48CF-8461-1DD5A664E2D0}" dt="2025-06-03T13:08:11.616" v="788" actId="34135"/>
          <ac:spMkLst>
            <pc:docMk/>
            <pc:sldMk cId="3716509609" sldId="291"/>
            <ac:spMk id="13" creationId="{CFF1A957-C75D-A6C0-B31A-15E2FE0D168E}"/>
          </ac:spMkLst>
        </pc:spChg>
        <pc:grpChg chg="mod">
          <ac:chgData name="BERNARD Kévin" userId="ad4f293a-16a6-44dd-8f0f-bbfe6917a412" providerId="ADAL" clId="{1083B53C-6407-48CF-8461-1DD5A664E2D0}" dt="2025-06-03T13:08:11.616" v="788" actId="34135"/>
          <ac:grpSpMkLst>
            <pc:docMk/>
            <pc:sldMk cId="3716509609" sldId="291"/>
            <ac:grpSpMk id="3" creationId="{BED28805-461D-A62F-F977-75C861B73BF9}"/>
          </ac:grpSpMkLst>
        </pc:grpChg>
        <pc:grpChg chg="mod">
          <ac:chgData name="BERNARD Kévin" userId="ad4f293a-16a6-44dd-8f0f-bbfe6917a412" providerId="ADAL" clId="{1083B53C-6407-48CF-8461-1DD5A664E2D0}" dt="2025-06-03T13:08:11.616" v="788" actId="34135"/>
          <ac:grpSpMkLst>
            <pc:docMk/>
            <pc:sldMk cId="3716509609" sldId="291"/>
            <ac:grpSpMk id="4" creationId="{F6F75EB7-1B77-5D32-5FD7-D929D39E2E7A}"/>
          </ac:grpSpMkLst>
        </pc:grpChg>
        <pc:graphicFrameChg chg="mod">
          <ac:chgData name="BERNARD Kévin" userId="ad4f293a-16a6-44dd-8f0f-bbfe6917a412" providerId="ADAL" clId="{1083B53C-6407-48CF-8461-1DD5A664E2D0}" dt="2025-06-03T13:08:11.616" v="788" actId="34135"/>
          <ac:graphicFrameMkLst>
            <pc:docMk/>
            <pc:sldMk cId="3716509609" sldId="291"/>
            <ac:graphicFrameMk id="8" creationId="{FF8F02AE-EC30-F068-24C0-1F447D70BD01}"/>
          </ac:graphicFrameMkLst>
        </pc:graphicFrameChg>
      </pc:sldChg>
      <pc:sldChg chg="modSp mod">
        <pc:chgData name="BERNARD Kévin" userId="ad4f293a-16a6-44dd-8f0f-bbfe6917a412" providerId="ADAL" clId="{1083B53C-6407-48CF-8461-1DD5A664E2D0}" dt="2025-06-03T13:08:17.289" v="789" actId="34135"/>
        <pc:sldMkLst>
          <pc:docMk/>
          <pc:sldMk cId="3627975204" sldId="292"/>
        </pc:sldMkLst>
        <pc:spChg chg="mod">
          <ac:chgData name="BERNARD Kévin" userId="ad4f293a-16a6-44dd-8f0f-bbfe6917a412" providerId="ADAL" clId="{1083B53C-6407-48CF-8461-1DD5A664E2D0}" dt="2025-06-03T13:08:17.289" v="789" actId="34135"/>
          <ac:spMkLst>
            <pc:docMk/>
            <pc:sldMk cId="3627975204" sldId="292"/>
            <ac:spMk id="2" creationId="{4BFB8C77-D5EA-BE6F-5FC0-79BFA8214E7F}"/>
          </ac:spMkLst>
        </pc:spChg>
        <pc:spChg chg="mod">
          <ac:chgData name="BERNARD Kévin" userId="ad4f293a-16a6-44dd-8f0f-bbfe6917a412" providerId="ADAL" clId="{1083B53C-6407-48CF-8461-1DD5A664E2D0}" dt="2025-06-03T13:08:17.289" v="789" actId="34135"/>
          <ac:spMkLst>
            <pc:docMk/>
            <pc:sldMk cId="3627975204" sldId="292"/>
            <ac:spMk id="3" creationId="{C390FBE1-2902-984D-4098-7D16102AC9F0}"/>
          </ac:spMkLst>
        </pc:spChg>
        <pc:spChg chg="mod">
          <ac:chgData name="BERNARD Kévin" userId="ad4f293a-16a6-44dd-8f0f-bbfe6917a412" providerId="ADAL" clId="{1083B53C-6407-48CF-8461-1DD5A664E2D0}" dt="2025-06-03T13:08:17.289" v="789" actId="34135"/>
          <ac:spMkLst>
            <pc:docMk/>
            <pc:sldMk cId="3627975204" sldId="292"/>
            <ac:spMk id="8" creationId="{53F88DAA-B77D-EC1A-51FD-CCEB508B293E}"/>
          </ac:spMkLst>
        </pc:spChg>
        <pc:spChg chg="mod">
          <ac:chgData name="BERNARD Kévin" userId="ad4f293a-16a6-44dd-8f0f-bbfe6917a412" providerId="ADAL" clId="{1083B53C-6407-48CF-8461-1DD5A664E2D0}" dt="2025-06-03T13:08:17.289" v="789" actId="34135"/>
          <ac:spMkLst>
            <pc:docMk/>
            <pc:sldMk cId="3627975204" sldId="292"/>
            <ac:spMk id="9" creationId="{7C964284-31AF-6285-2EF7-D63B1064575F}"/>
          </ac:spMkLst>
        </pc:spChg>
        <pc:spChg chg="mod">
          <ac:chgData name="BERNARD Kévin" userId="ad4f293a-16a6-44dd-8f0f-bbfe6917a412" providerId="ADAL" clId="{1083B53C-6407-48CF-8461-1DD5A664E2D0}" dt="2025-06-03T13:08:17.289" v="789" actId="34135"/>
          <ac:spMkLst>
            <pc:docMk/>
            <pc:sldMk cId="3627975204" sldId="292"/>
            <ac:spMk id="10" creationId="{98BA99E2-F43F-1D4F-E02E-A69D4DD17372}"/>
          </ac:spMkLst>
        </pc:spChg>
        <pc:spChg chg="mod">
          <ac:chgData name="BERNARD Kévin" userId="ad4f293a-16a6-44dd-8f0f-bbfe6917a412" providerId="ADAL" clId="{1083B53C-6407-48CF-8461-1DD5A664E2D0}" dt="2025-06-03T13:08:17.289" v="789" actId="34135"/>
          <ac:spMkLst>
            <pc:docMk/>
            <pc:sldMk cId="3627975204" sldId="292"/>
            <ac:spMk id="11" creationId="{5BF7CD02-3E66-BF8C-7ED7-4AD118BFAC4B}"/>
          </ac:spMkLst>
        </pc:spChg>
        <pc:spChg chg="mod">
          <ac:chgData name="BERNARD Kévin" userId="ad4f293a-16a6-44dd-8f0f-bbfe6917a412" providerId="ADAL" clId="{1083B53C-6407-48CF-8461-1DD5A664E2D0}" dt="2025-06-03T13:08:17.289" v="789" actId="34135"/>
          <ac:spMkLst>
            <pc:docMk/>
            <pc:sldMk cId="3627975204" sldId="292"/>
            <ac:spMk id="13" creationId="{ACBEA626-14CC-3F0F-832F-0628AC5BD2BE}"/>
          </ac:spMkLst>
        </pc:spChg>
        <pc:grpChg chg="mod">
          <ac:chgData name="BERNARD Kévin" userId="ad4f293a-16a6-44dd-8f0f-bbfe6917a412" providerId="ADAL" clId="{1083B53C-6407-48CF-8461-1DD5A664E2D0}" dt="2025-06-03T13:08:17.289" v="789" actId="34135"/>
          <ac:grpSpMkLst>
            <pc:docMk/>
            <pc:sldMk cId="3627975204" sldId="292"/>
            <ac:grpSpMk id="4" creationId="{F2581253-93DD-AEBF-B4D8-2640B32C2FE2}"/>
          </ac:grpSpMkLst>
        </pc:grpChg>
        <pc:grpChg chg="mod">
          <ac:chgData name="BERNARD Kévin" userId="ad4f293a-16a6-44dd-8f0f-bbfe6917a412" providerId="ADAL" clId="{1083B53C-6407-48CF-8461-1DD5A664E2D0}" dt="2025-06-03T13:08:17.289" v="789" actId="34135"/>
          <ac:grpSpMkLst>
            <pc:docMk/>
            <pc:sldMk cId="3627975204" sldId="292"/>
            <ac:grpSpMk id="6" creationId="{3DF9A758-69FD-422B-35E3-18CD350FCFD1}"/>
          </ac:grpSpMkLst>
        </pc:grpChg>
        <pc:grpChg chg="mod">
          <ac:chgData name="BERNARD Kévin" userId="ad4f293a-16a6-44dd-8f0f-bbfe6917a412" providerId="ADAL" clId="{1083B53C-6407-48CF-8461-1DD5A664E2D0}" dt="2025-06-03T13:08:17.289" v="789" actId="34135"/>
          <ac:grpSpMkLst>
            <pc:docMk/>
            <pc:sldMk cId="3627975204" sldId="292"/>
            <ac:grpSpMk id="7" creationId="{2D35E1B5-C028-C342-8EBE-009DBCDCF72E}"/>
          </ac:grpSpMkLst>
        </pc:grpChg>
      </pc:sldChg>
      <pc:sldChg chg="modSp mod">
        <pc:chgData name="BERNARD Kévin" userId="ad4f293a-16a6-44dd-8f0f-bbfe6917a412" providerId="ADAL" clId="{1083B53C-6407-48CF-8461-1DD5A664E2D0}" dt="2025-06-03T13:08:23.113" v="790" actId="34135"/>
        <pc:sldMkLst>
          <pc:docMk/>
          <pc:sldMk cId="2416158557" sldId="293"/>
        </pc:sldMkLst>
        <pc:spChg chg="mod">
          <ac:chgData name="BERNARD Kévin" userId="ad4f293a-16a6-44dd-8f0f-bbfe6917a412" providerId="ADAL" clId="{1083B53C-6407-48CF-8461-1DD5A664E2D0}" dt="2025-06-03T13:08:23.113" v="790" actId="34135"/>
          <ac:spMkLst>
            <pc:docMk/>
            <pc:sldMk cId="2416158557" sldId="293"/>
            <ac:spMk id="2" creationId="{5B8A485D-197A-949A-6A5F-B57CDC4ED36C}"/>
          </ac:spMkLst>
        </pc:spChg>
        <pc:spChg chg="mod">
          <ac:chgData name="BERNARD Kévin" userId="ad4f293a-16a6-44dd-8f0f-bbfe6917a412" providerId="ADAL" clId="{1083B53C-6407-48CF-8461-1DD5A664E2D0}" dt="2025-06-03T13:08:23.113" v="790" actId="34135"/>
          <ac:spMkLst>
            <pc:docMk/>
            <pc:sldMk cId="2416158557" sldId="293"/>
            <ac:spMk id="3" creationId="{23D53EAB-35A0-E877-B6E3-5CD37AAB5792}"/>
          </ac:spMkLst>
        </pc:spChg>
        <pc:spChg chg="mod">
          <ac:chgData name="BERNARD Kévin" userId="ad4f293a-16a6-44dd-8f0f-bbfe6917a412" providerId="ADAL" clId="{1083B53C-6407-48CF-8461-1DD5A664E2D0}" dt="2025-06-03T13:08:23.113" v="790" actId="34135"/>
          <ac:spMkLst>
            <pc:docMk/>
            <pc:sldMk cId="2416158557" sldId="293"/>
            <ac:spMk id="4" creationId="{FF9EF798-E00A-F707-CF8B-7408417F514D}"/>
          </ac:spMkLst>
        </pc:spChg>
        <pc:spChg chg="mod">
          <ac:chgData name="BERNARD Kévin" userId="ad4f293a-16a6-44dd-8f0f-bbfe6917a412" providerId="ADAL" clId="{1083B53C-6407-48CF-8461-1DD5A664E2D0}" dt="2025-06-03T13:08:23.113" v="790" actId="34135"/>
          <ac:spMkLst>
            <pc:docMk/>
            <pc:sldMk cId="2416158557" sldId="293"/>
            <ac:spMk id="22" creationId="{140FF133-7B32-D47E-5945-4881EF917047}"/>
          </ac:spMkLst>
        </pc:spChg>
        <pc:spChg chg="mod">
          <ac:chgData name="BERNARD Kévin" userId="ad4f293a-16a6-44dd-8f0f-bbfe6917a412" providerId="ADAL" clId="{1083B53C-6407-48CF-8461-1DD5A664E2D0}" dt="2025-06-03T13:08:23.113" v="790" actId="34135"/>
          <ac:spMkLst>
            <pc:docMk/>
            <pc:sldMk cId="2416158557" sldId="293"/>
            <ac:spMk id="23" creationId="{E9197EA7-4C47-F351-6D6A-CEB1D49AB8DF}"/>
          </ac:spMkLst>
        </pc:spChg>
        <pc:spChg chg="mod">
          <ac:chgData name="BERNARD Kévin" userId="ad4f293a-16a6-44dd-8f0f-bbfe6917a412" providerId="ADAL" clId="{1083B53C-6407-48CF-8461-1DD5A664E2D0}" dt="2025-06-03T13:08:23.113" v="790" actId="34135"/>
          <ac:spMkLst>
            <pc:docMk/>
            <pc:sldMk cId="2416158557" sldId="293"/>
            <ac:spMk id="24" creationId="{D993162A-276F-D0D7-902C-316764032F31}"/>
          </ac:spMkLst>
        </pc:spChg>
        <pc:spChg chg="mod">
          <ac:chgData name="BERNARD Kévin" userId="ad4f293a-16a6-44dd-8f0f-bbfe6917a412" providerId="ADAL" clId="{1083B53C-6407-48CF-8461-1DD5A664E2D0}" dt="2025-06-03T13:08:23.113" v="790" actId="34135"/>
          <ac:spMkLst>
            <pc:docMk/>
            <pc:sldMk cId="2416158557" sldId="293"/>
            <ac:spMk id="25" creationId="{D67A50D9-91CB-E7FA-3B0A-4B6CFD36DC3B}"/>
          </ac:spMkLst>
        </pc:spChg>
        <pc:grpChg chg="mod">
          <ac:chgData name="BERNARD Kévin" userId="ad4f293a-16a6-44dd-8f0f-bbfe6917a412" providerId="ADAL" clId="{1083B53C-6407-48CF-8461-1DD5A664E2D0}" dt="2025-06-03T13:08:23.113" v="790" actId="34135"/>
          <ac:grpSpMkLst>
            <pc:docMk/>
            <pc:sldMk cId="2416158557" sldId="293"/>
            <ac:grpSpMk id="19" creationId="{60230EDD-6C9E-81DF-94C4-2E03FB150D7A}"/>
          </ac:grpSpMkLst>
        </pc:grpChg>
        <pc:grpChg chg="mod">
          <ac:chgData name="BERNARD Kévin" userId="ad4f293a-16a6-44dd-8f0f-bbfe6917a412" providerId="ADAL" clId="{1083B53C-6407-48CF-8461-1DD5A664E2D0}" dt="2025-06-03T13:08:23.113" v="790" actId="34135"/>
          <ac:grpSpMkLst>
            <pc:docMk/>
            <pc:sldMk cId="2416158557" sldId="293"/>
            <ac:grpSpMk id="20" creationId="{C1B1FC8F-C330-D26F-C97D-3D7BD3B4BFC6}"/>
          </ac:grpSpMkLst>
        </pc:grpChg>
        <pc:grpChg chg="mod">
          <ac:chgData name="BERNARD Kévin" userId="ad4f293a-16a6-44dd-8f0f-bbfe6917a412" providerId="ADAL" clId="{1083B53C-6407-48CF-8461-1DD5A664E2D0}" dt="2025-06-03T13:08:23.113" v="790" actId="34135"/>
          <ac:grpSpMkLst>
            <pc:docMk/>
            <pc:sldMk cId="2416158557" sldId="293"/>
            <ac:grpSpMk id="21" creationId="{FBB2F361-729D-E9D6-8BA7-C0B7306B299C}"/>
          </ac:grpSpMkLst>
        </pc:grpChg>
      </pc:sldChg>
      <pc:sldChg chg="modSp mod">
        <pc:chgData name="BERNARD Kévin" userId="ad4f293a-16a6-44dd-8f0f-bbfe6917a412" providerId="ADAL" clId="{1083B53C-6407-48CF-8461-1DD5A664E2D0}" dt="2025-06-03T13:08:29.442" v="791" actId="34135"/>
        <pc:sldMkLst>
          <pc:docMk/>
          <pc:sldMk cId="1415598785" sldId="294"/>
        </pc:sldMkLst>
        <pc:spChg chg="mod">
          <ac:chgData name="BERNARD Kévin" userId="ad4f293a-16a6-44dd-8f0f-bbfe6917a412" providerId="ADAL" clId="{1083B53C-6407-48CF-8461-1DD5A664E2D0}" dt="2025-06-03T13:08:29.442" v="791" actId="34135"/>
          <ac:spMkLst>
            <pc:docMk/>
            <pc:sldMk cId="1415598785" sldId="294"/>
            <ac:spMk id="2" creationId="{3AEB1B61-1EE5-F75C-F645-2ADEE44D977B}"/>
          </ac:spMkLst>
        </pc:spChg>
        <pc:spChg chg="mod">
          <ac:chgData name="BERNARD Kévin" userId="ad4f293a-16a6-44dd-8f0f-bbfe6917a412" providerId="ADAL" clId="{1083B53C-6407-48CF-8461-1DD5A664E2D0}" dt="2025-06-03T13:08:29.442" v="791" actId="34135"/>
          <ac:spMkLst>
            <pc:docMk/>
            <pc:sldMk cId="1415598785" sldId="294"/>
            <ac:spMk id="3" creationId="{5A698867-2BC7-B48F-8AD9-D10295A41AA1}"/>
          </ac:spMkLst>
        </pc:spChg>
        <pc:spChg chg="mod">
          <ac:chgData name="BERNARD Kévin" userId="ad4f293a-16a6-44dd-8f0f-bbfe6917a412" providerId="ADAL" clId="{1083B53C-6407-48CF-8461-1DD5A664E2D0}" dt="2025-06-03T13:08:29.442" v="791" actId="34135"/>
          <ac:spMkLst>
            <pc:docMk/>
            <pc:sldMk cId="1415598785" sldId="294"/>
            <ac:spMk id="5" creationId="{953EED04-8936-37BD-2C8C-D5388CE032D1}"/>
          </ac:spMkLst>
        </pc:spChg>
        <pc:spChg chg="mod">
          <ac:chgData name="BERNARD Kévin" userId="ad4f293a-16a6-44dd-8f0f-bbfe6917a412" providerId="ADAL" clId="{1083B53C-6407-48CF-8461-1DD5A664E2D0}" dt="2025-06-03T13:08:29.442" v="791" actId="34135"/>
          <ac:spMkLst>
            <pc:docMk/>
            <pc:sldMk cId="1415598785" sldId="294"/>
            <ac:spMk id="8" creationId="{2657BD83-B61F-AD09-B12A-D0772D912272}"/>
          </ac:spMkLst>
        </pc:spChg>
        <pc:spChg chg="mod">
          <ac:chgData name="BERNARD Kévin" userId="ad4f293a-16a6-44dd-8f0f-bbfe6917a412" providerId="ADAL" clId="{1083B53C-6407-48CF-8461-1DD5A664E2D0}" dt="2025-06-03T13:08:29.442" v="791" actId="34135"/>
          <ac:spMkLst>
            <pc:docMk/>
            <pc:sldMk cId="1415598785" sldId="294"/>
            <ac:spMk id="9" creationId="{32385E12-3D7B-36E9-9B8C-DFA3F8E87FA0}"/>
          </ac:spMkLst>
        </pc:spChg>
        <pc:spChg chg="mod">
          <ac:chgData name="BERNARD Kévin" userId="ad4f293a-16a6-44dd-8f0f-bbfe6917a412" providerId="ADAL" clId="{1083B53C-6407-48CF-8461-1DD5A664E2D0}" dt="2025-06-03T13:08:29.442" v="791" actId="34135"/>
          <ac:spMkLst>
            <pc:docMk/>
            <pc:sldMk cId="1415598785" sldId="294"/>
            <ac:spMk id="10" creationId="{64882240-951A-288D-CBBB-180BDF5C3AA4}"/>
          </ac:spMkLst>
        </pc:spChg>
        <pc:spChg chg="mod">
          <ac:chgData name="BERNARD Kévin" userId="ad4f293a-16a6-44dd-8f0f-bbfe6917a412" providerId="ADAL" clId="{1083B53C-6407-48CF-8461-1DD5A664E2D0}" dt="2025-06-03T13:08:29.442" v="791" actId="34135"/>
          <ac:spMkLst>
            <pc:docMk/>
            <pc:sldMk cId="1415598785" sldId="294"/>
            <ac:spMk id="11" creationId="{CFAB46B6-61F5-E76D-CED9-68B79272F0EB}"/>
          </ac:spMkLst>
        </pc:spChg>
        <pc:grpChg chg="mod">
          <ac:chgData name="BERNARD Kévin" userId="ad4f293a-16a6-44dd-8f0f-bbfe6917a412" providerId="ADAL" clId="{1083B53C-6407-48CF-8461-1DD5A664E2D0}" dt="2025-06-03T13:08:29.442" v="791" actId="34135"/>
          <ac:grpSpMkLst>
            <pc:docMk/>
            <pc:sldMk cId="1415598785" sldId="294"/>
            <ac:grpSpMk id="4" creationId="{8C36F9C0-2DEC-4C19-1FED-29E11266DA84}"/>
          </ac:grpSpMkLst>
        </pc:grpChg>
        <pc:grpChg chg="mod">
          <ac:chgData name="BERNARD Kévin" userId="ad4f293a-16a6-44dd-8f0f-bbfe6917a412" providerId="ADAL" clId="{1083B53C-6407-48CF-8461-1DD5A664E2D0}" dt="2025-06-03T13:08:29.442" v="791" actId="34135"/>
          <ac:grpSpMkLst>
            <pc:docMk/>
            <pc:sldMk cId="1415598785" sldId="294"/>
            <ac:grpSpMk id="6" creationId="{E5267DA7-E655-783F-809C-856F6F2D5526}"/>
          </ac:grpSpMkLst>
        </pc:grpChg>
        <pc:grpChg chg="mod">
          <ac:chgData name="BERNARD Kévin" userId="ad4f293a-16a6-44dd-8f0f-bbfe6917a412" providerId="ADAL" clId="{1083B53C-6407-48CF-8461-1DD5A664E2D0}" dt="2025-06-03T13:08:29.442" v="791" actId="34135"/>
          <ac:grpSpMkLst>
            <pc:docMk/>
            <pc:sldMk cId="1415598785" sldId="294"/>
            <ac:grpSpMk id="7" creationId="{6B78548C-8D4E-AA2D-5D9F-FE8DFF9BC073}"/>
          </ac:grpSpMkLst>
        </pc:grpChg>
      </pc:sldChg>
      <pc:sldChg chg="modSp mod">
        <pc:chgData name="BERNARD Kévin" userId="ad4f293a-16a6-44dd-8f0f-bbfe6917a412" providerId="ADAL" clId="{1083B53C-6407-48CF-8461-1DD5A664E2D0}" dt="2025-06-03T13:08:36.206" v="792" actId="34135"/>
        <pc:sldMkLst>
          <pc:docMk/>
          <pc:sldMk cId="1628328365" sldId="296"/>
        </pc:sldMkLst>
        <pc:spChg chg="mod">
          <ac:chgData name="BERNARD Kévin" userId="ad4f293a-16a6-44dd-8f0f-bbfe6917a412" providerId="ADAL" clId="{1083B53C-6407-48CF-8461-1DD5A664E2D0}" dt="2025-06-03T13:08:36.206" v="792" actId="34135"/>
          <ac:spMkLst>
            <pc:docMk/>
            <pc:sldMk cId="1628328365" sldId="296"/>
            <ac:spMk id="2" creationId="{A527FD19-5925-EF59-6EDC-6D7A90898DD3}"/>
          </ac:spMkLst>
        </pc:spChg>
        <pc:spChg chg="mod">
          <ac:chgData name="BERNARD Kévin" userId="ad4f293a-16a6-44dd-8f0f-bbfe6917a412" providerId="ADAL" clId="{1083B53C-6407-48CF-8461-1DD5A664E2D0}" dt="2025-06-03T13:08:36.206" v="792" actId="34135"/>
          <ac:spMkLst>
            <pc:docMk/>
            <pc:sldMk cId="1628328365" sldId="296"/>
            <ac:spMk id="3" creationId="{FD495A41-E3B4-77BC-CC3F-F80B14A11FD7}"/>
          </ac:spMkLst>
        </pc:spChg>
        <pc:spChg chg="mod">
          <ac:chgData name="BERNARD Kévin" userId="ad4f293a-16a6-44dd-8f0f-bbfe6917a412" providerId="ADAL" clId="{1083B53C-6407-48CF-8461-1DD5A664E2D0}" dt="2025-06-03T13:08:36.206" v="792" actId="34135"/>
          <ac:spMkLst>
            <pc:docMk/>
            <pc:sldMk cId="1628328365" sldId="296"/>
            <ac:spMk id="5" creationId="{8884AB2D-2111-FAE7-3820-90D50DD0902E}"/>
          </ac:spMkLst>
        </pc:spChg>
        <pc:spChg chg="mod">
          <ac:chgData name="BERNARD Kévin" userId="ad4f293a-16a6-44dd-8f0f-bbfe6917a412" providerId="ADAL" clId="{1083B53C-6407-48CF-8461-1DD5A664E2D0}" dt="2025-06-03T13:08:36.206" v="792" actId="34135"/>
          <ac:spMkLst>
            <pc:docMk/>
            <pc:sldMk cId="1628328365" sldId="296"/>
            <ac:spMk id="8" creationId="{E11EE1E9-7B11-DA91-C0BD-E902333BBF58}"/>
          </ac:spMkLst>
        </pc:spChg>
        <pc:spChg chg="mod">
          <ac:chgData name="BERNARD Kévin" userId="ad4f293a-16a6-44dd-8f0f-bbfe6917a412" providerId="ADAL" clId="{1083B53C-6407-48CF-8461-1DD5A664E2D0}" dt="2025-06-03T13:08:36.206" v="792" actId="34135"/>
          <ac:spMkLst>
            <pc:docMk/>
            <pc:sldMk cId="1628328365" sldId="296"/>
            <ac:spMk id="9" creationId="{EAFAFFB9-BEB2-F705-EBA2-629DBBF446D4}"/>
          </ac:spMkLst>
        </pc:spChg>
        <pc:spChg chg="mod">
          <ac:chgData name="BERNARD Kévin" userId="ad4f293a-16a6-44dd-8f0f-bbfe6917a412" providerId="ADAL" clId="{1083B53C-6407-48CF-8461-1DD5A664E2D0}" dt="2025-06-03T13:08:36.206" v="792" actId="34135"/>
          <ac:spMkLst>
            <pc:docMk/>
            <pc:sldMk cId="1628328365" sldId="296"/>
            <ac:spMk id="10" creationId="{3AA373CB-63E0-DE45-2EC7-8E3E6118F6AF}"/>
          </ac:spMkLst>
        </pc:spChg>
        <pc:spChg chg="mod">
          <ac:chgData name="BERNARD Kévin" userId="ad4f293a-16a6-44dd-8f0f-bbfe6917a412" providerId="ADAL" clId="{1083B53C-6407-48CF-8461-1DD5A664E2D0}" dt="2025-06-03T13:08:36.206" v="792" actId="34135"/>
          <ac:spMkLst>
            <pc:docMk/>
            <pc:sldMk cId="1628328365" sldId="296"/>
            <ac:spMk id="11" creationId="{7175929F-9948-B3E0-045C-0FFB282D19E7}"/>
          </ac:spMkLst>
        </pc:spChg>
        <pc:grpChg chg="mod">
          <ac:chgData name="BERNARD Kévin" userId="ad4f293a-16a6-44dd-8f0f-bbfe6917a412" providerId="ADAL" clId="{1083B53C-6407-48CF-8461-1DD5A664E2D0}" dt="2025-06-03T13:08:36.206" v="792" actId="34135"/>
          <ac:grpSpMkLst>
            <pc:docMk/>
            <pc:sldMk cId="1628328365" sldId="296"/>
            <ac:grpSpMk id="4" creationId="{E6FC10BD-4DF8-288B-B812-550134DD8252}"/>
          </ac:grpSpMkLst>
        </pc:grpChg>
        <pc:grpChg chg="mod">
          <ac:chgData name="BERNARD Kévin" userId="ad4f293a-16a6-44dd-8f0f-bbfe6917a412" providerId="ADAL" clId="{1083B53C-6407-48CF-8461-1DD5A664E2D0}" dt="2025-06-03T13:08:36.206" v="792" actId="34135"/>
          <ac:grpSpMkLst>
            <pc:docMk/>
            <pc:sldMk cId="1628328365" sldId="296"/>
            <ac:grpSpMk id="6" creationId="{7280855B-7E86-B5A5-F95F-F2D27099FAF0}"/>
          </ac:grpSpMkLst>
        </pc:grpChg>
        <pc:grpChg chg="mod">
          <ac:chgData name="BERNARD Kévin" userId="ad4f293a-16a6-44dd-8f0f-bbfe6917a412" providerId="ADAL" clId="{1083B53C-6407-48CF-8461-1DD5A664E2D0}" dt="2025-06-03T13:08:36.206" v="792" actId="34135"/>
          <ac:grpSpMkLst>
            <pc:docMk/>
            <pc:sldMk cId="1628328365" sldId="296"/>
            <ac:grpSpMk id="7" creationId="{1F2F8459-CD66-56FE-9134-81BF2A5C4EB5}"/>
          </ac:grpSpMkLst>
        </pc:grpChg>
      </pc:sldChg>
      <pc:sldChg chg="modSp mod">
        <pc:chgData name="BERNARD Kévin" userId="ad4f293a-16a6-44dd-8f0f-bbfe6917a412" providerId="ADAL" clId="{1083B53C-6407-48CF-8461-1DD5A664E2D0}" dt="2025-06-03T13:08:42.109" v="793" actId="34135"/>
        <pc:sldMkLst>
          <pc:docMk/>
          <pc:sldMk cId="1305621276" sldId="297"/>
        </pc:sldMkLst>
        <pc:spChg chg="mod">
          <ac:chgData name="BERNARD Kévin" userId="ad4f293a-16a6-44dd-8f0f-bbfe6917a412" providerId="ADAL" clId="{1083B53C-6407-48CF-8461-1DD5A664E2D0}" dt="2025-06-03T13:08:42.109" v="793" actId="34135"/>
          <ac:spMkLst>
            <pc:docMk/>
            <pc:sldMk cId="1305621276" sldId="297"/>
            <ac:spMk id="2" creationId="{5A2C3A96-00AC-1E23-183F-EE81183B72D4}"/>
          </ac:spMkLst>
        </pc:spChg>
        <pc:spChg chg="mod">
          <ac:chgData name="BERNARD Kévin" userId="ad4f293a-16a6-44dd-8f0f-bbfe6917a412" providerId="ADAL" clId="{1083B53C-6407-48CF-8461-1DD5A664E2D0}" dt="2025-06-03T13:08:42.109" v="793" actId="34135"/>
          <ac:spMkLst>
            <pc:docMk/>
            <pc:sldMk cId="1305621276" sldId="297"/>
            <ac:spMk id="3" creationId="{BBDBE4C9-9890-5537-D211-7F2CE91C89F1}"/>
          </ac:spMkLst>
        </pc:spChg>
        <pc:spChg chg="mod">
          <ac:chgData name="BERNARD Kévin" userId="ad4f293a-16a6-44dd-8f0f-bbfe6917a412" providerId="ADAL" clId="{1083B53C-6407-48CF-8461-1DD5A664E2D0}" dt="2025-06-03T13:08:42.109" v="793" actId="34135"/>
          <ac:spMkLst>
            <pc:docMk/>
            <pc:sldMk cId="1305621276" sldId="297"/>
            <ac:spMk id="5" creationId="{869A1E48-C894-6E18-2F19-D9EA176E84D5}"/>
          </ac:spMkLst>
        </pc:spChg>
        <pc:spChg chg="mod">
          <ac:chgData name="BERNARD Kévin" userId="ad4f293a-16a6-44dd-8f0f-bbfe6917a412" providerId="ADAL" clId="{1083B53C-6407-48CF-8461-1DD5A664E2D0}" dt="2025-06-03T13:08:42.109" v="793" actId="34135"/>
          <ac:spMkLst>
            <pc:docMk/>
            <pc:sldMk cId="1305621276" sldId="297"/>
            <ac:spMk id="8" creationId="{7A124BB3-4B33-A069-ED1E-F38F7331E50D}"/>
          </ac:spMkLst>
        </pc:spChg>
        <pc:spChg chg="mod">
          <ac:chgData name="BERNARD Kévin" userId="ad4f293a-16a6-44dd-8f0f-bbfe6917a412" providerId="ADAL" clId="{1083B53C-6407-48CF-8461-1DD5A664E2D0}" dt="2025-06-03T13:08:42.109" v="793" actId="34135"/>
          <ac:spMkLst>
            <pc:docMk/>
            <pc:sldMk cId="1305621276" sldId="297"/>
            <ac:spMk id="9" creationId="{FE3387C5-502F-4FEB-B205-01BA4209E234}"/>
          </ac:spMkLst>
        </pc:spChg>
        <pc:spChg chg="mod">
          <ac:chgData name="BERNARD Kévin" userId="ad4f293a-16a6-44dd-8f0f-bbfe6917a412" providerId="ADAL" clId="{1083B53C-6407-48CF-8461-1DD5A664E2D0}" dt="2025-06-03T13:08:42.109" v="793" actId="34135"/>
          <ac:spMkLst>
            <pc:docMk/>
            <pc:sldMk cId="1305621276" sldId="297"/>
            <ac:spMk id="10" creationId="{119885E9-05A6-9F39-716A-D5D9FC1BFFE6}"/>
          </ac:spMkLst>
        </pc:spChg>
        <pc:spChg chg="mod">
          <ac:chgData name="BERNARD Kévin" userId="ad4f293a-16a6-44dd-8f0f-bbfe6917a412" providerId="ADAL" clId="{1083B53C-6407-48CF-8461-1DD5A664E2D0}" dt="2025-06-03T13:08:42.109" v="793" actId="34135"/>
          <ac:spMkLst>
            <pc:docMk/>
            <pc:sldMk cId="1305621276" sldId="297"/>
            <ac:spMk id="11" creationId="{D7A219AA-54EE-CDED-C304-AD2FA49BC195}"/>
          </ac:spMkLst>
        </pc:spChg>
        <pc:grpChg chg="mod">
          <ac:chgData name="BERNARD Kévin" userId="ad4f293a-16a6-44dd-8f0f-bbfe6917a412" providerId="ADAL" clId="{1083B53C-6407-48CF-8461-1DD5A664E2D0}" dt="2025-06-03T13:08:42.109" v="793" actId="34135"/>
          <ac:grpSpMkLst>
            <pc:docMk/>
            <pc:sldMk cId="1305621276" sldId="297"/>
            <ac:grpSpMk id="4" creationId="{86CC45AA-E368-679D-FFE8-E5CAA1E634E4}"/>
          </ac:grpSpMkLst>
        </pc:grpChg>
        <pc:grpChg chg="mod">
          <ac:chgData name="BERNARD Kévin" userId="ad4f293a-16a6-44dd-8f0f-bbfe6917a412" providerId="ADAL" clId="{1083B53C-6407-48CF-8461-1DD5A664E2D0}" dt="2025-06-03T13:08:42.109" v="793" actId="34135"/>
          <ac:grpSpMkLst>
            <pc:docMk/>
            <pc:sldMk cId="1305621276" sldId="297"/>
            <ac:grpSpMk id="6" creationId="{932656C4-E222-CDAB-DE68-4B8F55BD5B7A}"/>
          </ac:grpSpMkLst>
        </pc:grpChg>
        <pc:grpChg chg="mod">
          <ac:chgData name="BERNARD Kévin" userId="ad4f293a-16a6-44dd-8f0f-bbfe6917a412" providerId="ADAL" clId="{1083B53C-6407-48CF-8461-1DD5A664E2D0}" dt="2025-06-03T13:08:42.109" v="793" actId="34135"/>
          <ac:grpSpMkLst>
            <pc:docMk/>
            <pc:sldMk cId="1305621276" sldId="297"/>
            <ac:grpSpMk id="7" creationId="{60CBA532-C279-7727-D01C-13CDD188A655}"/>
          </ac:grpSpMkLst>
        </pc:grpChg>
      </pc:sldChg>
      <pc:sldChg chg="modSp mod">
        <pc:chgData name="BERNARD Kévin" userId="ad4f293a-16a6-44dd-8f0f-bbfe6917a412" providerId="ADAL" clId="{1083B53C-6407-48CF-8461-1DD5A664E2D0}" dt="2025-06-03T13:08:47.551" v="794" actId="34135"/>
        <pc:sldMkLst>
          <pc:docMk/>
          <pc:sldMk cId="1567384801" sldId="299"/>
        </pc:sldMkLst>
        <pc:spChg chg="mod">
          <ac:chgData name="BERNARD Kévin" userId="ad4f293a-16a6-44dd-8f0f-bbfe6917a412" providerId="ADAL" clId="{1083B53C-6407-48CF-8461-1DD5A664E2D0}" dt="2025-06-03T13:08:47.551" v="794" actId="34135"/>
          <ac:spMkLst>
            <pc:docMk/>
            <pc:sldMk cId="1567384801" sldId="299"/>
            <ac:spMk id="2" creationId="{72C5D289-40CB-F7A1-5528-ECDD9BCA2FBC}"/>
          </ac:spMkLst>
        </pc:spChg>
        <pc:spChg chg="mod">
          <ac:chgData name="BERNARD Kévin" userId="ad4f293a-16a6-44dd-8f0f-bbfe6917a412" providerId="ADAL" clId="{1083B53C-6407-48CF-8461-1DD5A664E2D0}" dt="2025-06-03T13:08:47.551" v="794" actId="34135"/>
          <ac:spMkLst>
            <pc:docMk/>
            <pc:sldMk cId="1567384801" sldId="299"/>
            <ac:spMk id="3" creationId="{4BA060ED-1B67-1954-31B6-D9EEB0A41690}"/>
          </ac:spMkLst>
        </pc:spChg>
        <pc:spChg chg="mod">
          <ac:chgData name="BERNARD Kévin" userId="ad4f293a-16a6-44dd-8f0f-bbfe6917a412" providerId="ADAL" clId="{1083B53C-6407-48CF-8461-1DD5A664E2D0}" dt="2025-06-03T13:08:47.551" v="794" actId="34135"/>
          <ac:spMkLst>
            <pc:docMk/>
            <pc:sldMk cId="1567384801" sldId="299"/>
            <ac:spMk id="5" creationId="{72A3033D-21B5-B201-46E8-FB88665CCBE5}"/>
          </ac:spMkLst>
        </pc:spChg>
        <pc:spChg chg="mod">
          <ac:chgData name="BERNARD Kévin" userId="ad4f293a-16a6-44dd-8f0f-bbfe6917a412" providerId="ADAL" clId="{1083B53C-6407-48CF-8461-1DD5A664E2D0}" dt="2025-06-03T13:08:47.551" v="794" actId="34135"/>
          <ac:spMkLst>
            <pc:docMk/>
            <pc:sldMk cId="1567384801" sldId="299"/>
            <ac:spMk id="8" creationId="{72E05C9C-C351-84AB-FE60-BCC415DD2FEF}"/>
          </ac:spMkLst>
        </pc:spChg>
        <pc:spChg chg="mod">
          <ac:chgData name="BERNARD Kévin" userId="ad4f293a-16a6-44dd-8f0f-bbfe6917a412" providerId="ADAL" clId="{1083B53C-6407-48CF-8461-1DD5A664E2D0}" dt="2025-06-03T13:08:47.551" v="794" actId="34135"/>
          <ac:spMkLst>
            <pc:docMk/>
            <pc:sldMk cId="1567384801" sldId="299"/>
            <ac:spMk id="9" creationId="{CFECA9E5-A34F-D476-0C49-3495918146C5}"/>
          </ac:spMkLst>
        </pc:spChg>
        <pc:spChg chg="mod">
          <ac:chgData name="BERNARD Kévin" userId="ad4f293a-16a6-44dd-8f0f-bbfe6917a412" providerId="ADAL" clId="{1083B53C-6407-48CF-8461-1DD5A664E2D0}" dt="2025-06-03T13:08:47.551" v="794" actId="34135"/>
          <ac:spMkLst>
            <pc:docMk/>
            <pc:sldMk cId="1567384801" sldId="299"/>
            <ac:spMk id="10" creationId="{59F93714-0B4B-9D7B-4F62-C6066E8C5AD8}"/>
          </ac:spMkLst>
        </pc:spChg>
        <pc:spChg chg="mod">
          <ac:chgData name="BERNARD Kévin" userId="ad4f293a-16a6-44dd-8f0f-bbfe6917a412" providerId="ADAL" clId="{1083B53C-6407-48CF-8461-1DD5A664E2D0}" dt="2025-06-03T13:08:47.551" v="794" actId="34135"/>
          <ac:spMkLst>
            <pc:docMk/>
            <pc:sldMk cId="1567384801" sldId="299"/>
            <ac:spMk id="11" creationId="{605D15B1-DCB3-4669-A042-C8BFA0D2BA2F}"/>
          </ac:spMkLst>
        </pc:spChg>
        <pc:grpChg chg="mod">
          <ac:chgData name="BERNARD Kévin" userId="ad4f293a-16a6-44dd-8f0f-bbfe6917a412" providerId="ADAL" clId="{1083B53C-6407-48CF-8461-1DD5A664E2D0}" dt="2025-06-03T13:08:47.551" v="794" actId="34135"/>
          <ac:grpSpMkLst>
            <pc:docMk/>
            <pc:sldMk cId="1567384801" sldId="299"/>
            <ac:grpSpMk id="4" creationId="{67F6409A-10BA-7D72-FEBB-29AC5E814621}"/>
          </ac:grpSpMkLst>
        </pc:grpChg>
        <pc:grpChg chg="mod">
          <ac:chgData name="BERNARD Kévin" userId="ad4f293a-16a6-44dd-8f0f-bbfe6917a412" providerId="ADAL" clId="{1083B53C-6407-48CF-8461-1DD5A664E2D0}" dt="2025-06-03T13:08:47.551" v="794" actId="34135"/>
          <ac:grpSpMkLst>
            <pc:docMk/>
            <pc:sldMk cId="1567384801" sldId="299"/>
            <ac:grpSpMk id="6" creationId="{92C46CC7-C53E-654B-B085-106807644047}"/>
          </ac:grpSpMkLst>
        </pc:grpChg>
        <pc:grpChg chg="mod">
          <ac:chgData name="BERNARD Kévin" userId="ad4f293a-16a6-44dd-8f0f-bbfe6917a412" providerId="ADAL" clId="{1083B53C-6407-48CF-8461-1DD5A664E2D0}" dt="2025-06-03T13:08:47.551" v="794" actId="34135"/>
          <ac:grpSpMkLst>
            <pc:docMk/>
            <pc:sldMk cId="1567384801" sldId="299"/>
            <ac:grpSpMk id="7" creationId="{93CEF876-36DF-19BB-1CEF-0BDE92600B4D}"/>
          </ac:grpSpMkLst>
        </pc:grpChg>
      </pc:sldChg>
      <pc:sldChg chg="modSp mod">
        <pc:chgData name="BERNARD Kévin" userId="ad4f293a-16a6-44dd-8f0f-bbfe6917a412" providerId="ADAL" clId="{1083B53C-6407-48CF-8461-1DD5A664E2D0}" dt="2025-06-03T13:08:53.043" v="795" actId="34135"/>
        <pc:sldMkLst>
          <pc:docMk/>
          <pc:sldMk cId="3055209999" sldId="300"/>
        </pc:sldMkLst>
        <pc:spChg chg="mod">
          <ac:chgData name="BERNARD Kévin" userId="ad4f293a-16a6-44dd-8f0f-bbfe6917a412" providerId="ADAL" clId="{1083B53C-6407-48CF-8461-1DD5A664E2D0}" dt="2025-06-03T13:08:53.043" v="795" actId="34135"/>
          <ac:spMkLst>
            <pc:docMk/>
            <pc:sldMk cId="3055209999" sldId="300"/>
            <ac:spMk id="2" creationId="{3542DEC5-3D9F-44D7-7E8E-B817619E75E2}"/>
          </ac:spMkLst>
        </pc:spChg>
        <pc:spChg chg="mod">
          <ac:chgData name="BERNARD Kévin" userId="ad4f293a-16a6-44dd-8f0f-bbfe6917a412" providerId="ADAL" clId="{1083B53C-6407-48CF-8461-1DD5A664E2D0}" dt="2025-06-03T13:08:53.043" v="795" actId="34135"/>
          <ac:spMkLst>
            <pc:docMk/>
            <pc:sldMk cId="3055209999" sldId="300"/>
            <ac:spMk id="3" creationId="{30EEA23C-968C-3148-CE6C-6D9F73266413}"/>
          </ac:spMkLst>
        </pc:spChg>
        <pc:spChg chg="mod">
          <ac:chgData name="BERNARD Kévin" userId="ad4f293a-16a6-44dd-8f0f-bbfe6917a412" providerId="ADAL" clId="{1083B53C-6407-48CF-8461-1DD5A664E2D0}" dt="2025-06-03T13:08:53.043" v="795" actId="34135"/>
          <ac:spMkLst>
            <pc:docMk/>
            <pc:sldMk cId="3055209999" sldId="300"/>
            <ac:spMk id="5" creationId="{A96BAE1B-E44B-BE26-3DBD-6414F2BEB569}"/>
          </ac:spMkLst>
        </pc:spChg>
        <pc:spChg chg="mod">
          <ac:chgData name="BERNARD Kévin" userId="ad4f293a-16a6-44dd-8f0f-bbfe6917a412" providerId="ADAL" clId="{1083B53C-6407-48CF-8461-1DD5A664E2D0}" dt="2025-06-03T13:08:53.043" v="795" actId="34135"/>
          <ac:spMkLst>
            <pc:docMk/>
            <pc:sldMk cId="3055209999" sldId="300"/>
            <ac:spMk id="8" creationId="{BF28DBFE-E868-7E9C-66DB-FB8A8CBC6F04}"/>
          </ac:spMkLst>
        </pc:spChg>
        <pc:spChg chg="mod">
          <ac:chgData name="BERNARD Kévin" userId="ad4f293a-16a6-44dd-8f0f-bbfe6917a412" providerId="ADAL" clId="{1083B53C-6407-48CF-8461-1DD5A664E2D0}" dt="2025-06-03T13:08:53.043" v="795" actId="34135"/>
          <ac:spMkLst>
            <pc:docMk/>
            <pc:sldMk cId="3055209999" sldId="300"/>
            <ac:spMk id="9" creationId="{32690439-3C02-BFE4-9DDF-2BA12847FC35}"/>
          </ac:spMkLst>
        </pc:spChg>
        <pc:spChg chg="mod">
          <ac:chgData name="BERNARD Kévin" userId="ad4f293a-16a6-44dd-8f0f-bbfe6917a412" providerId="ADAL" clId="{1083B53C-6407-48CF-8461-1DD5A664E2D0}" dt="2025-06-03T13:08:53.043" v="795" actId="34135"/>
          <ac:spMkLst>
            <pc:docMk/>
            <pc:sldMk cId="3055209999" sldId="300"/>
            <ac:spMk id="10" creationId="{2EA97387-3901-6302-1511-ED0FA7089916}"/>
          </ac:spMkLst>
        </pc:spChg>
        <pc:spChg chg="mod">
          <ac:chgData name="BERNARD Kévin" userId="ad4f293a-16a6-44dd-8f0f-bbfe6917a412" providerId="ADAL" clId="{1083B53C-6407-48CF-8461-1DD5A664E2D0}" dt="2025-06-03T13:08:53.043" v="795" actId="34135"/>
          <ac:spMkLst>
            <pc:docMk/>
            <pc:sldMk cId="3055209999" sldId="300"/>
            <ac:spMk id="11" creationId="{F7785DF1-97A6-E82F-90CA-75FA0774C362}"/>
          </ac:spMkLst>
        </pc:spChg>
        <pc:grpChg chg="mod">
          <ac:chgData name="BERNARD Kévin" userId="ad4f293a-16a6-44dd-8f0f-bbfe6917a412" providerId="ADAL" clId="{1083B53C-6407-48CF-8461-1DD5A664E2D0}" dt="2025-06-03T13:08:53.043" v="795" actId="34135"/>
          <ac:grpSpMkLst>
            <pc:docMk/>
            <pc:sldMk cId="3055209999" sldId="300"/>
            <ac:grpSpMk id="4" creationId="{6B40BF2E-C9E3-F250-BC3D-7043252C0429}"/>
          </ac:grpSpMkLst>
        </pc:grpChg>
        <pc:grpChg chg="mod">
          <ac:chgData name="BERNARD Kévin" userId="ad4f293a-16a6-44dd-8f0f-bbfe6917a412" providerId="ADAL" clId="{1083B53C-6407-48CF-8461-1DD5A664E2D0}" dt="2025-06-03T13:08:53.043" v="795" actId="34135"/>
          <ac:grpSpMkLst>
            <pc:docMk/>
            <pc:sldMk cId="3055209999" sldId="300"/>
            <ac:grpSpMk id="6" creationId="{AAD58808-7151-D9C5-4384-2748C2CF26E2}"/>
          </ac:grpSpMkLst>
        </pc:grpChg>
        <pc:grpChg chg="mod">
          <ac:chgData name="BERNARD Kévin" userId="ad4f293a-16a6-44dd-8f0f-bbfe6917a412" providerId="ADAL" clId="{1083B53C-6407-48CF-8461-1DD5A664E2D0}" dt="2025-06-03T13:08:53.043" v="795" actId="34135"/>
          <ac:grpSpMkLst>
            <pc:docMk/>
            <pc:sldMk cId="3055209999" sldId="300"/>
            <ac:grpSpMk id="7" creationId="{4D8C885B-C298-A48A-36CD-B33CA32AEEDA}"/>
          </ac:grpSpMkLst>
        </pc:grpChg>
      </pc:sldChg>
      <pc:sldChg chg="modSp mod">
        <pc:chgData name="BERNARD Kévin" userId="ad4f293a-16a6-44dd-8f0f-bbfe6917a412" providerId="ADAL" clId="{1083B53C-6407-48CF-8461-1DD5A664E2D0}" dt="2025-06-03T13:09:01.933" v="796" actId="34135"/>
        <pc:sldMkLst>
          <pc:docMk/>
          <pc:sldMk cId="1239626794" sldId="301"/>
        </pc:sldMkLst>
        <pc:spChg chg="mod">
          <ac:chgData name="BERNARD Kévin" userId="ad4f293a-16a6-44dd-8f0f-bbfe6917a412" providerId="ADAL" clId="{1083B53C-6407-48CF-8461-1DD5A664E2D0}" dt="2025-06-03T13:09:01.933" v="796" actId="34135"/>
          <ac:spMkLst>
            <pc:docMk/>
            <pc:sldMk cId="1239626794" sldId="301"/>
            <ac:spMk id="2" creationId="{6F71E643-1566-5495-5785-7DDF95BA5138}"/>
          </ac:spMkLst>
        </pc:spChg>
        <pc:spChg chg="mod">
          <ac:chgData name="BERNARD Kévin" userId="ad4f293a-16a6-44dd-8f0f-bbfe6917a412" providerId="ADAL" clId="{1083B53C-6407-48CF-8461-1DD5A664E2D0}" dt="2025-06-03T13:09:01.933" v="796" actId="34135"/>
          <ac:spMkLst>
            <pc:docMk/>
            <pc:sldMk cId="1239626794" sldId="301"/>
            <ac:spMk id="3" creationId="{E5B446F8-46B1-B27B-6EAC-A4AF5FB090DC}"/>
          </ac:spMkLst>
        </pc:spChg>
        <pc:spChg chg="mod">
          <ac:chgData name="BERNARD Kévin" userId="ad4f293a-16a6-44dd-8f0f-bbfe6917a412" providerId="ADAL" clId="{1083B53C-6407-48CF-8461-1DD5A664E2D0}" dt="2025-06-03T13:09:01.933" v="796" actId="34135"/>
          <ac:spMkLst>
            <pc:docMk/>
            <pc:sldMk cId="1239626794" sldId="301"/>
            <ac:spMk id="5" creationId="{E14100A6-8BA0-70AF-D145-4BA598B1F03E}"/>
          </ac:spMkLst>
        </pc:spChg>
        <pc:spChg chg="mod">
          <ac:chgData name="BERNARD Kévin" userId="ad4f293a-16a6-44dd-8f0f-bbfe6917a412" providerId="ADAL" clId="{1083B53C-6407-48CF-8461-1DD5A664E2D0}" dt="2025-06-03T13:09:01.933" v="796" actId="34135"/>
          <ac:spMkLst>
            <pc:docMk/>
            <pc:sldMk cId="1239626794" sldId="301"/>
            <ac:spMk id="8" creationId="{0C1B1E6A-4077-B168-35B0-A73ADBC4DED1}"/>
          </ac:spMkLst>
        </pc:spChg>
        <pc:spChg chg="mod">
          <ac:chgData name="BERNARD Kévin" userId="ad4f293a-16a6-44dd-8f0f-bbfe6917a412" providerId="ADAL" clId="{1083B53C-6407-48CF-8461-1DD5A664E2D0}" dt="2025-06-03T13:09:01.933" v="796" actId="34135"/>
          <ac:spMkLst>
            <pc:docMk/>
            <pc:sldMk cId="1239626794" sldId="301"/>
            <ac:spMk id="9" creationId="{9BDE86E9-7C88-96B9-C065-6E70F40253B1}"/>
          </ac:spMkLst>
        </pc:spChg>
        <pc:spChg chg="mod">
          <ac:chgData name="BERNARD Kévin" userId="ad4f293a-16a6-44dd-8f0f-bbfe6917a412" providerId="ADAL" clId="{1083B53C-6407-48CF-8461-1DD5A664E2D0}" dt="2025-06-03T13:09:01.933" v="796" actId="34135"/>
          <ac:spMkLst>
            <pc:docMk/>
            <pc:sldMk cId="1239626794" sldId="301"/>
            <ac:spMk id="10" creationId="{EFAE592B-1A50-B04F-B655-FF33BC467456}"/>
          </ac:spMkLst>
        </pc:spChg>
        <pc:spChg chg="mod">
          <ac:chgData name="BERNARD Kévin" userId="ad4f293a-16a6-44dd-8f0f-bbfe6917a412" providerId="ADAL" clId="{1083B53C-6407-48CF-8461-1DD5A664E2D0}" dt="2025-06-03T13:09:01.933" v="796" actId="34135"/>
          <ac:spMkLst>
            <pc:docMk/>
            <pc:sldMk cId="1239626794" sldId="301"/>
            <ac:spMk id="11" creationId="{36DE89E7-BD39-3374-2579-8C79CC19C851}"/>
          </ac:spMkLst>
        </pc:spChg>
        <pc:grpChg chg="mod">
          <ac:chgData name="BERNARD Kévin" userId="ad4f293a-16a6-44dd-8f0f-bbfe6917a412" providerId="ADAL" clId="{1083B53C-6407-48CF-8461-1DD5A664E2D0}" dt="2025-06-03T13:09:01.933" v="796" actId="34135"/>
          <ac:grpSpMkLst>
            <pc:docMk/>
            <pc:sldMk cId="1239626794" sldId="301"/>
            <ac:grpSpMk id="4" creationId="{232AA529-7439-6507-1EE4-57B4FBFE7F96}"/>
          </ac:grpSpMkLst>
        </pc:grpChg>
        <pc:grpChg chg="mod">
          <ac:chgData name="BERNARD Kévin" userId="ad4f293a-16a6-44dd-8f0f-bbfe6917a412" providerId="ADAL" clId="{1083B53C-6407-48CF-8461-1DD5A664E2D0}" dt="2025-06-03T13:09:01.933" v="796" actId="34135"/>
          <ac:grpSpMkLst>
            <pc:docMk/>
            <pc:sldMk cId="1239626794" sldId="301"/>
            <ac:grpSpMk id="6" creationId="{F9A289AD-C105-3DDD-BB42-979D1AC46E2F}"/>
          </ac:grpSpMkLst>
        </pc:grpChg>
        <pc:grpChg chg="mod">
          <ac:chgData name="BERNARD Kévin" userId="ad4f293a-16a6-44dd-8f0f-bbfe6917a412" providerId="ADAL" clId="{1083B53C-6407-48CF-8461-1DD5A664E2D0}" dt="2025-06-03T13:09:01.933" v="796" actId="34135"/>
          <ac:grpSpMkLst>
            <pc:docMk/>
            <pc:sldMk cId="1239626794" sldId="301"/>
            <ac:grpSpMk id="7" creationId="{70FBBB51-8D10-6AD5-2716-4A0E976EE0BC}"/>
          </ac:grpSpMkLst>
        </pc:grpChg>
      </pc:sldChg>
      <pc:sldChg chg="modSp mod">
        <pc:chgData name="BERNARD Kévin" userId="ad4f293a-16a6-44dd-8f0f-bbfe6917a412" providerId="ADAL" clId="{1083B53C-6407-48CF-8461-1DD5A664E2D0}" dt="2025-06-03T13:09:07.518" v="797" actId="34135"/>
        <pc:sldMkLst>
          <pc:docMk/>
          <pc:sldMk cId="4022183151" sldId="303"/>
        </pc:sldMkLst>
        <pc:spChg chg="mod">
          <ac:chgData name="BERNARD Kévin" userId="ad4f293a-16a6-44dd-8f0f-bbfe6917a412" providerId="ADAL" clId="{1083B53C-6407-48CF-8461-1DD5A664E2D0}" dt="2025-06-03T13:09:07.518" v="797" actId="34135"/>
          <ac:spMkLst>
            <pc:docMk/>
            <pc:sldMk cId="4022183151" sldId="303"/>
            <ac:spMk id="2" creationId="{6B76EEC8-58E5-697B-1880-52BB66205807}"/>
          </ac:spMkLst>
        </pc:spChg>
        <pc:spChg chg="mod">
          <ac:chgData name="BERNARD Kévin" userId="ad4f293a-16a6-44dd-8f0f-bbfe6917a412" providerId="ADAL" clId="{1083B53C-6407-48CF-8461-1DD5A664E2D0}" dt="2025-06-03T13:09:07.518" v="797" actId="34135"/>
          <ac:spMkLst>
            <pc:docMk/>
            <pc:sldMk cId="4022183151" sldId="303"/>
            <ac:spMk id="3" creationId="{FAD12180-F958-BC98-1563-4E6E407EDCC1}"/>
          </ac:spMkLst>
        </pc:spChg>
        <pc:spChg chg="mod">
          <ac:chgData name="BERNARD Kévin" userId="ad4f293a-16a6-44dd-8f0f-bbfe6917a412" providerId="ADAL" clId="{1083B53C-6407-48CF-8461-1DD5A664E2D0}" dt="2025-06-03T13:09:07.518" v="797" actId="34135"/>
          <ac:spMkLst>
            <pc:docMk/>
            <pc:sldMk cId="4022183151" sldId="303"/>
            <ac:spMk id="5" creationId="{3F7E74A9-A680-7C6E-342D-F791557A62DE}"/>
          </ac:spMkLst>
        </pc:spChg>
        <pc:spChg chg="mod">
          <ac:chgData name="BERNARD Kévin" userId="ad4f293a-16a6-44dd-8f0f-bbfe6917a412" providerId="ADAL" clId="{1083B53C-6407-48CF-8461-1DD5A664E2D0}" dt="2025-06-03T13:09:07.518" v="797" actId="34135"/>
          <ac:spMkLst>
            <pc:docMk/>
            <pc:sldMk cId="4022183151" sldId="303"/>
            <ac:spMk id="8" creationId="{01715220-CCDA-ADC5-BC80-48BD3986F225}"/>
          </ac:spMkLst>
        </pc:spChg>
        <pc:spChg chg="mod">
          <ac:chgData name="BERNARD Kévin" userId="ad4f293a-16a6-44dd-8f0f-bbfe6917a412" providerId="ADAL" clId="{1083B53C-6407-48CF-8461-1DD5A664E2D0}" dt="2025-06-03T13:09:07.518" v="797" actId="34135"/>
          <ac:spMkLst>
            <pc:docMk/>
            <pc:sldMk cId="4022183151" sldId="303"/>
            <ac:spMk id="9" creationId="{2B8ACF23-FE48-5C22-257B-194D3C25E023}"/>
          </ac:spMkLst>
        </pc:spChg>
        <pc:spChg chg="mod">
          <ac:chgData name="BERNARD Kévin" userId="ad4f293a-16a6-44dd-8f0f-bbfe6917a412" providerId="ADAL" clId="{1083B53C-6407-48CF-8461-1DD5A664E2D0}" dt="2025-06-03T13:09:07.518" v="797" actId="34135"/>
          <ac:spMkLst>
            <pc:docMk/>
            <pc:sldMk cId="4022183151" sldId="303"/>
            <ac:spMk id="10" creationId="{D5577473-EB01-4D6D-B398-87086994752B}"/>
          </ac:spMkLst>
        </pc:spChg>
        <pc:spChg chg="mod">
          <ac:chgData name="BERNARD Kévin" userId="ad4f293a-16a6-44dd-8f0f-bbfe6917a412" providerId="ADAL" clId="{1083B53C-6407-48CF-8461-1DD5A664E2D0}" dt="2025-06-03T13:09:07.518" v="797" actId="34135"/>
          <ac:spMkLst>
            <pc:docMk/>
            <pc:sldMk cId="4022183151" sldId="303"/>
            <ac:spMk id="11" creationId="{11AEAAF4-F0C2-2CBF-B549-EABFCE738090}"/>
          </ac:spMkLst>
        </pc:spChg>
        <pc:grpChg chg="mod">
          <ac:chgData name="BERNARD Kévin" userId="ad4f293a-16a6-44dd-8f0f-bbfe6917a412" providerId="ADAL" clId="{1083B53C-6407-48CF-8461-1DD5A664E2D0}" dt="2025-06-03T13:09:07.518" v="797" actId="34135"/>
          <ac:grpSpMkLst>
            <pc:docMk/>
            <pc:sldMk cId="4022183151" sldId="303"/>
            <ac:grpSpMk id="4" creationId="{9916499C-3940-3ACD-01BF-3669FFEF81DB}"/>
          </ac:grpSpMkLst>
        </pc:grpChg>
        <pc:grpChg chg="mod">
          <ac:chgData name="BERNARD Kévin" userId="ad4f293a-16a6-44dd-8f0f-bbfe6917a412" providerId="ADAL" clId="{1083B53C-6407-48CF-8461-1DD5A664E2D0}" dt="2025-06-03T13:09:07.518" v="797" actId="34135"/>
          <ac:grpSpMkLst>
            <pc:docMk/>
            <pc:sldMk cId="4022183151" sldId="303"/>
            <ac:grpSpMk id="6" creationId="{CD87B178-85D0-1984-6D19-D5DBE98810FE}"/>
          </ac:grpSpMkLst>
        </pc:grpChg>
        <pc:grpChg chg="mod">
          <ac:chgData name="BERNARD Kévin" userId="ad4f293a-16a6-44dd-8f0f-bbfe6917a412" providerId="ADAL" clId="{1083B53C-6407-48CF-8461-1DD5A664E2D0}" dt="2025-06-03T13:09:07.518" v="797" actId="34135"/>
          <ac:grpSpMkLst>
            <pc:docMk/>
            <pc:sldMk cId="4022183151" sldId="303"/>
            <ac:grpSpMk id="7" creationId="{519FB104-0BCA-C246-C414-C32BE51822F1}"/>
          </ac:grpSpMkLst>
        </pc:grpChg>
      </pc:sldChg>
      <pc:sldChg chg="modSp mod">
        <pc:chgData name="BERNARD Kévin" userId="ad4f293a-16a6-44dd-8f0f-bbfe6917a412" providerId="ADAL" clId="{1083B53C-6407-48CF-8461-1DD5A664E2D0}" dt="2025-06-03T13:09:14.123" v="798" actId="34135"/>
        <pc:sldMkLst>
          <pc:docMk/>
          <pc:sldMk cId="1300459537" sldId="304"/>
        </pc:sldMkLst>
        <pc:spChg chg="mod">
          <ac:chgData name="BERNARD Kévin" userId="ad4f293a-16a6-44dd-8f0f-bbfe6917a412" providerId="ADAL" clId="{1083B53C-6407-48CF-8461-1DD5A664E2D0}" dt="2025-06-03T13:09:14.123" v="798" actId="34135"/>
          <ac:spMkLst>
            <pc:docMk/>
            <pc:sldMk cId="1300459537" sldId="304"/>
            <ac:spMk id="2" creationId="{6DB81067-7A81-363A-F5EA-E852FA0EE7E8}"/>
          </ac:spMkLst>
        </pc:spChg>
        <pc:spChg chg="mod">
          <ac:chgData name="BERNARD Kévin" userId="ad4f293a-16a6-44dd-8f0f-bbfe6917a412" providerId="ADAL" clId="{1083B53C-6407-48CF-8461-1DD5A664E2D0}" dt="2025-06-03T13:09:14.123" v="798" actId="34135"/>
          <ac:spMkLst>
            <pc:docMk/>
            <pc:sldMk cId="1300459537" sldId="304"/>
            <ac:spMk id="3" creationId="{A156122A-6B51-4060-525D-318B52467448}"/>
          </ac:spMkLst>
        </pc:spChg>
        <pc:spChg chg="mod">
          <ac:chgData name="BERNARD Kévin" userId="ad4f293a-16a6-44dd-8f0f-bbfe6917a412" providerId="ADAL" clId="{1083B53C-6407-48CF-8461-1DD5A664E2D0}" dt="2025-06-03T13:09:14.123" v="798" actId="34135"/>
          <ac:spMkLst>
            <pc:docMk/>
            <pc:sldMk cId="1300459537" sldId="304"/>
            <ac:spMk id="5" creationId="{03FFC49F-89A6-5463-8AD1-0467B53A9B5A}"/>
          </ac:spMkLst>
        </pc:spChg>
        <pc:spChg chg="mod">
          <ac:chgData name="BERNARD Kévin" userId="ad4f293a-16a6-44dd-8f0f-bbfe6917a412" providerId="ADAL" clId="{1083B53C-6407-48CF-8461-1DD5A664E2D0}" dt="2025-06-03T13:09:14.123" v="798" actId="34135"/>
          <ac:spMkLst>
            <pc:docMk/>
            <pc:sldMk cId="1300459537" sldId="304"/>
            <ac:spMk id="8" creationId="{DE2E9829-A483-A83D-660C-6E26FE610822}"/>
          </ac:spMkLst>
        </pc:spChg>
        <pc:spChg chg="mod">
          <ac:chgData name="BERNARD Kévin" userId="ad4f293a-16a6-44dd-8f0f-bbfe6917a412" providerId="ADAL" clId="{1083B53C-6407-48CF-8461-1DD5A664E2D0}" dt="2025-06-03T13:09:14.123" v="798" actId="34135"/>
          <ac:spMkLst>
            <pc:docMk/>
            <pc:sldMk cId="1300459537" sldId="304"/>
            <ac:spMk id="9" creationId="{4F083F28-126C-BF1B-9F68-29E0F1E5039D}"/>
          </ac:spMkLst>
        </pc:spChg>
        <pc:spChg chg="mod">
          <ac:chgData name="BERNARD Kévin" userId="ad4f293a-16a6-44dd-8f0f-bbfe6917a412" providerId="ADAL" clId="{1083B53C-6407-48CF-8461-1DD5A664E2D0}" dt="2025-06-03T13:09:14.123" v="798" actId="34135"/>
          <ac:spMkLst>
            <pc:docMk/>
            <pc:sldMk cId="1300459537" sldId="304"/>
            <ac:spMk id="10" creationId="{67510E51-E3F3-3ABD-1243-5C800168B9CD}"/>
          </ac:spMkLst>
        </pc:spChg>
        <pc:spChg chg="mod">
          <ac:chgData name="BERNARD Kévin" userId="ad4f293a-16a6-44dd-8f0f-bbfe6917a412" providerId="ADAL" clId="{1083B53C-6407-48CF-8461-1DD5A664E2D0}" dt="2025-06-03T13:09:14.123" v="798" actId="34135"/>
          <ac:spMkLst>
            <pc:docMk/>
            <pc:sldMk cId="1300459537" sldId="304"/>
            <ac:spMk id="11" creationId="{BEE1C9B6-C40E-3E43-98C4-AFB546C5053E}"/>
          </ac:spMkLst>
        </pc:spChg>
        <pc:grpChg chg="mod">
          <ac:chgData name="BERNARD Kévin" userId="ad4f293a-16a6-44dd-8f0f-bbfe6917a412" providerId="ADAL" clId="{1083B53C-6407-48CF-8461-1DD5A664E2D0}" dt="2025-06-03T13:09:14.123" v="798" actId="34135"/>
          <ac:grpSpMkLst>
            <pc:docMk/>
            <pc:sldMk cId="1300459537" sldId="304"/>
            <ac:grpSpMk id="4" creationId="{169B054F-1FBB-66E4-D089-EB4CCDF26712}"/>
          </ac:grpSpMkLst>
        </pc:grpChg>
        <pc:grpChg chg="mod">
          <ac:chgData name="BERNARD Kévin" userId="ad4f293a-16a6-44dd-8f0f-bbfe6917a412" providerId="ADAL" clId="{1083B53C-6407-48CF-8461-1DD5A664E2D0}" dt="2025-06-03T13:09:14.123" v="798" actId="34135"/>
          <ac:grpSpMkLst>
            <pc:docMk/>
            <pc:sldMk cId="1300459537" sldId="304"/>
            <ac:grpSpMk id="6" creationId="{6F2DC081-B649-53E0-DD0F-82E8FB946341}"/>
          </ac:grpSpMkLst>
        </pc:grpChg>
        <pc:grpChg chg="mod">
          <ac:chgData name="BERNARD Kévin" userId="ad4f293a-16a6-44dd-8f0f-bbfe6917a412" providerId="ADAL" clId="{1083B53C-6407-48CF-8461-1DD5A664E2D0}" dt="2025-06-03T13:09:14.123" v="798" actId="34135"/>
          <ac:grpSpMkLst>
            <pc:docMk/>
            <pc:sldMk cId="1300459537" sldId="304"/>
            <ac:grpSpMk id="7" creationId="{A3F4BBDD-4DFD-1988-5509-948D376466DB}"/>
          </ac:grpSpMkLst>
        </pc:grpChg>
      </pc:sldChg>
      <pc:sldChg chg="modSp mod">
        <pc:chgData name="BERNARD Kévin" userId="ad4f293a-16a6-44dd-8f0f-bbfe6917a412" providerId="ADAL" clId="{1083B53C-6407-48CF-8461-1DD5A664E2D0}" dt="2025-06-03T13:09:19.886" v="799" actId="34135"/>
        <pc:sldMkLst>
          <pc:docMk/>
          <pc:sldMk cId="3105678145" sldId="305"/>
        </pc:sldMkLst>
        <pc:spChg chg="mod">
          <ac:chgData name="BERNARD Kévin" userId="ad4f293a-16a6-44dd-8f0f-bbfe6917a412" providerId="ADAL" clId="{1083B53C-6407-48CF-8461-1DD5A664E2D0}" dt="2025-06-03T13:09:19.886" v="799" actId="34135"/>
          <ac:spMkLst>
            <pc:docMk/>
            <pc:sldMk cId="3105678145" sldId="305"/>
            <ac:spMk id="2" creationId="{CC3CD625-733C-C933-31FE-E09FDE9F0B3D}"/>
          </ac:spMkLst>
        </pc:spChg>
        <pc:spChg chg="mod">
          <ac:chgData name="BERNARD Kévin" userId="ad4f293a-16a6-44dd-8f0f-bbfe6917a412" providerId="ADAL" clId="{1083B53C-6407-48CF-8461-1DD5A664E2D0}" dt="2025-06-03T13:09:19.886" v="799" actId="34135"/>
          <ac:spMkLst>
            <pc:docMk/>
            <pc:sldMk cId="3105678145" sldId="305"/>
            <ac:spMk id="3" creationId="{60079A3B-80E0-F676-0338-869158400EDB}"/>
          </ac:spMkLst>
        </pc:spChg>
        <pc:spChg chg="mod">
          <ac:chgData name="BERNARD Kévin" userId="ad4f293a-16a6-44dd-8f0f-bbfe6917a412" providerId="ADAL" clId="{1083B53C-6407-48CF-8461-1DD5A664E2D0}" dt="2025-06-03T13:09:19.886" v="799" actId="34135"/>
          <ac:spMkLst>
            <pc:docMk/>
            <pc:sldMk cId="3105678145" sldId="305"/>
            <ac:spMk id="5" creationId="{C4F919D3-48EE-9A18-CB9E-7638D982755A}"/>
          </ac:spMkLst>
        </pc:spChg>
        <pc:spChg chg="mod">
          <ac:chgData name="BERNARD Kévin" userId="ad4f293a-16a6-44dd-8f0f-bbfe6917a412" providerId="ADAL" clId="{1083B53C-6407-48CF-8461-1DD5A664E2D0}" dt="2025-06-03T13:09:19.886" v="799" actId="34135"/>
          <ac:spMkLst>
            <pc:docMk/>
            <pc:sldMk cId="3105678145" sldId="305"/>
            <ac:spMk id="8" creationId="{1A3AD06B-7076-FA55-584C-B50C5C7ACED1}"/>
          </ac:spMkLst>
        </pc:spChg>
        <pc:spChg chg="mod">
          <ac:chgData name="BERNARD Kévin" userId="ad4f293a-16a6-44dd-8f0f-bbfe6917a412" providerId="ADAL" clId="{1083B53C-6407-48CF-8461-1DD5A664E2D0}" dt="2025-06-03T13:09:19.886" v="799" actId="34135"/>
          <ac:spMkLst>
            <pc:docMk/>
            <pc:sldMk cId="3105678145" sldId="305"/>
            <ac:spMk id="9" creationId="{21C55402-19B7-7610-27F6-DFAE29FE023B}"/>
          </ac:spMkLst>
        </pc:spChg>
        <pc:spChg chg="mod">
          <ac:chgData name="BERNARD Kévin" userId="ad4f293a-16a6-44dd-8f0f-bbfe6917a412" providerId="ADAL" clId="{1083B53C-6407-48CF-8461-1DD5A664E2D0}" dt="2025-06-03T13:09:19.886" v="799" actId="34135"/>
          <ac:spMkLst>
            <pc:docMk/>
            <pc:sldMk cId="3105678145" sldId="305"/>
            <ac:spMk id="10" creationId="{B304A3E9-3FB8-C84D-08BF-CF0BE8F98506}"/>
          </ac:spMkLst>
        </pc:spChg>
        <pc:spChg chg="mod">
          <ac:chgData name="BERNARD Kévin" userId="ad4f293a-16a6-44dd-8f0f-bbfe6917a412" providerId="ADAL" clId="{1083B53C-6407-48CF-8461-1DD5A664E2D0}" dt="2025-06-03T13:09:19.886" v="799" actId="34135"/>
          <ac:spMkLst>
            <pc:docMk/>
            <pc:sldMk cId="3105678145" sldId="305"/>
            <ac:spMk id="11" creationId="{C6BF243D-C231-47E6-3696-3B3FF25AB3C5}"/>
          </ac:spMkLst>
        </pc:spChg>
        <pc:grpChg chg="mod">
          <ac:chgData name="BERNARD Kévin" userId="ad4f293a-16a6-44dd-8f0f-bbfe6917a412" providerId="ADAL" clId="{1083B53C-6407-48CF-8461-1DD5A664E2D0}" dt="2025-06-03T13:09:19.886" v="799" actId="34135"/>
          <ac:grpSpMkLst>
            <pc:docMk/>
            <pc:sldMk cId="3105678145" sldId="305"/>
            <ac:grpSpMk id="4" creationId="{8A1DC426-0F91-2974-F622-975B1FF672EE}"/>
          </ac:grpSpMkLst>
        </pc:grpChg>
        <pc:grpChg chg="mod">
          <ac:chgData name="BERNARD Kévin" userId="ad4f293a-16a6-44dd-8f0f-bbfe6917a412" providerId="ADAL" clId="{1083B53C-6407-48CF-8461-1DD5A664E2D0}" dt="2025-06-03T13:09:19.886" v="799" actId="34135"/>
          <ac:grpSpMkLst>
            <pc:docMk/>
            <pc:sldMk cId="3105678145" sldId="305"/>
            <ac:grpSpMk id="6" creationId="{0DD0DD29-43EE-888C-BF04-E1AF6536CD9E}"/>
          </ac:grpSpMkLst>
        </pc:grpChg>
        <pc:grpChg chg="mod">
          <ac:chgData name="BERNARD Kévin" userId="ad4f293a-16a6-44dd-8f0f-bbfe6917a412" providerId="ADAL" clId="{1083B53C-6407-48CF-8461-1DD5A664E2D0}" dt="2025-06-03T13:09:19.886" v="799" actId="34135"/>
          <ac:grpSpMkLst>
            <pc:docMk/>
            <pc:sldMk cId="3105678145" sldId="305"/>
            <ac:grpSpMk id="7" creationId="{0E347256-1EA1-0B71-014D-39243E1C1C98}"/>
          </ac:grpSpMkLst>
        </pc:grpChg>
      </pc:sldChg>
      <pc:sldChg chg="modSp mod">
        <pc:chgData name="BERNARD Kévin" userId="ad4f293a-16a6-44dd-8f0f-bbfe6917a412" providerId="ADAL" clId="{1083B53C-6407-48CF-8461-1DD5A664E2D0}" dt="2025-06-03T13:09:25.982" v="800" actId="34135"/>
        <pc:sldMkLst>
          <pc:docMk/>
          <pc:sldMk cId="2046392573" sldId="306"/>
        </pc:sldMkLst>
        <pc:spChg chg="mod">
          <ac:chgData name="BERNARD Kévin" userId="ad4f293a-16a6-44dd-8f0f-bbfe6917a412" providerId="ADAL" clId="{1083B53C-6407-48CF-8461-1DD5A664E2D0}" dt="2025-06-03T13:09:25.982" v="800" actId="34135"/>
          <ac:spMkLst>
            <pc:docMk/>
            <pc:sldMk cId="2046392573" sldId="306"/>
            <ac:spMk id="2" creationId="{98CBE607-3EFE-8681-B0E7-49A475CE0082}"/>
          </ac:spMkLst>
        </pc:spChg>
        <pc:spChg chg="mod">
          <ac:chgData name="BERNARD Kévin" userId="ad4f293a-16a6-44dd-8f0f-bbfe6917a412" providerId="ADAL" clId="{1083B53C-6407-48CF-8461-1DD5A664E2D0}" dt="2025-06-03T13:09:25.982" v="800" actId="34135"/>
          <ac:spMkLst>
            <pc:docMk/>
            <pc:sldMk cId="2046392573" sldId="306"/>
            <ac:spMk id="3" creationId="{912B4DE3-D59F-E0F4-6EB9-C2C6F385DABD}"/>
          </ac:spMkLst>
        </pc:spChg>
        <pc:spChg chg="mod">
          <ac:chgData name="BERNARD Kévin" userId="ad4f293a-16a6-44dd-8f0f-bbfe6917a412" providerId="ADAL" clId="{1083B53C-6407-48CF-8461-1DD5A664E2D0}" dt="2025-06-03T13:09:25.982" v="800" actId="34135"/>
          <ac:spMkLst>
            <pc:docMk/>
            <pc:sldMk cId="2046392573" sldId="306"/>
            <ac:spMk id="5" creationId="{1B8A2328-EA41-5F3E-CC24-838C0D1A90B0}"/>
          </ac:spMkLst>
        </pc:spChg>
        <pc:spChg chg="mod">
          <ac:chgData name="BERNARD Kévin" userId="ad4f293a-16a6-44dd-8f0f-bbfe6917a412" providerId="ADAL" clId="{1083B53C-6407-48CF-8461-1DD5A664E2D0}" dt="2025-06-03T13:09:25.982" v="800" actId="34135"/>
          <ac:spMkLst>
            <pc:docMk/>
            <pc:sldMk cId="2046392573" sldId="306"/>
            <ac:spMk id="8" creationId="{AECFF757-8364-C7E9-2E8B-FF16114040C2}"/>
          </ac:spMkLst>
        </pc:spChg>
        <pc:spChg chg="mod">
          <ac:chgData name="BERNARD Kévin" userId="ad4f293a-16a6-44dd-8f0f-bbfe6917a412" providerId="ADAL" clId="{1083B53C-6407-48CF-8461-1DD5A664E2D0}" dt="2025-06-03T13:09:25.982" v="800" actId="34135"/>
          <ac:spMkLst>
            <pc:docMk/>
            <pc:sldMk cId="2046392573" sldId="306"/>
            <ac:spMk id="9" creationId="{8ED9EFCA-EAE3-E2EE-3AA6-516EDF8FB73A}"/>
          </ac:spMkLst>
        </pc:spChg>
        <pc:spChg chg="mod">
          <ac:chgData name="BERNARD Kévin" userId="ad4f293a-16a6-44dd-8f0f-bbfe6917a412" providerId="ADAL" clId="{1083B53C-6407-48CF-8461-1DD5A664E2D0}" dt="2025-06-03T13:09:25.982" v="800" actId="34135"/>
          <ac:spMkLst>
            <pc:docMk/>
            <pc:sldMk cId="2046392573" sldId="306"/>
            <ac:spMk id="10" creationId="{458FEAE2-188C-1DBB-880C-59B472D91FF0}"/>
          </ac:spMkLst>
        </pc:spChg>
        <pc:spChg chg="mod">
          <ac:chgData name="BERNARD Kévin" userId="ad4f293a-16a6-44dd-8f0f-bbfe6917a412" providerId="ADAL" clId="{1083B53C-6407-48CF-8461-1DD5A664E2D0}" dt="2025-06-03T13:09:25.982" v="800" actId="34135"/>
          <ac:spMkLst>
            <pc:docMk/>
            <pc:sldMk cId="2046392573" sldId="306"/>
            <ac:spMk id="11" creationId="{D541ECAB-784D-84AA-4ABE-978886BCA0CF}"/>
          </ac:spMkLst>
        </pc:spChg>
        <pc:grpChg chg="mod">
          <ac:chgData name="BERNARD Kévin" userId="ad4f293a-16a6-44dd-8f0f-bbfe6917a412" providerId="ADAL" clId="{1083B53C-6407-48CF-8461-1DD5A664E2D0}" dt="2025-06-03T13:09:25.982" v="800" actId="34135"/>
          <ac:grpSpMkLst>
            <pc:docMk/>
            <pc:sldMk cId="2046392573" sldId="306"/>
            <ac:grpSpMk id="4" creationId="{891DF003-DEB4-363D-479E-CE1052863462}"/>
          </ac:grpSpMkLst>
        </pc:grpChg>
        <pc:grpChg chg="mod">
          <ac:chgData name="BERNARD Kévin" userId="ad4f293a-16a6-44dd-8f0f-bbfe6917a412" providerId="ADAL" clId="{1083B53C-6407-48CF-8461-1DD5A664E2D0}" dt="2025-06-03T13:09:25.982" v="800" actId="34135"/>
          <ac:grpSpMkLst>
            <pc:docMk/>
            <pc:sldMk cId="2046392573" sldId="306"/>
            <ac:grpSpMk id="6" creationId="{2AD5DB7B-D114-DF90-A6B8-832FE89A0E5D}"/>
          </ac:grpSpMkLst>
        </pc:grpChg>
        <pc:grpChg chg="mod">
          <ac:chgData name="BERNARD Kévin" userId="ad4f293a-16a6-44dd-8f0f-bbfe6917a412" providerId="ADAL" clId="{1083B53C-6407-48CF-8461-1DD5A664E2D0}" dt="2025-06-03T13:09:25.982" v="800" actId="34135"/>
          <ac:grpSpMkLst>
            <pc:docMk/>
            <pc:sldMk cId="2046392573" sldId="306"/>
            <ac:grpSpMk id="7" creationId="{8EBBF8D8-7B10-5C36-EEA7-F63118751C1E}"/>
          </ac:grpSpMkLst>
        </pc:grpChg>
      </pc:sldChg>
      <pc:sldChg chg="modSp mod">
        <pc:chgData name="BERNARD Kévin" userId="ad4f293a-16a6-44dd-8f0f-bbfe6917a412" providerId="ADAL" clId="{1083B53C-6407-48CF-8461-1DD5A664E2D0}" dt="2025-06-03T13:09:35.980" v="802" actId="34135"/>
        <pc:sldMkLst>
          <pc:docMk/>
          <pc:sldMk cId="1368203277" sldId="307"/>
        </pc:sldMkLst>
        <pc:spChg chg="mod">
          <ac:chgData name="BERNARD Kévin" userId="ad4f293a-16a6-44dd-8f0f-bbfe6917a412" providerId="ADAL" clId="{1083B53C-6407-48CF-8461-1DD5A664E2D0}" dt="2025-06-03T13:09:35.980" v="802" actId="34135"/>
          <ac:spMkLst>
            <pc:docMk/>
            <pc:sldMk cId="1368203277" sldId="307"/>
            <ac:spMk id="2" creationId="{C818267F-DEA8-595C-7364-7AF1353FDCB6}"/>
          </ac:spMkLst>
        </pc:spChg>
        <pc:spChg chg="mod">
          <ac:chgData name="BERNARD Kévin" userId="ad4f293a-16a6-44dd-8f0f-bbfe6917a412" providerId="ADAL" clId="{1083B53C-6407-48CF-8461-1DD5A664E2D0}" dt="2025-06-03T13:09:35.980" v="802" actId="34135"/>
          <ac:spMkLst>
            <pc:docMk/>
            <pc:sldMk cId="1368203277" sldId="307"/>
            <ac:spMk id="3" creationId="{580C7832-374B-63E5-8BF2-F1AC4F7A75CC}"/>
          </ac:spMkLst>
        </pc:spChg>
        <pc:spChg chg="mod">
          <ac:chgData name="BERNARD Kévin" userId="ad4f293a-16a6-44dd-8f0f-bbfe6917a412" providerId="ADAL" clId="{1083B53C-6407-48CF-8461-1DD5A664E2D0}" dt="2025-06-03T13:09:35.980" v="802" actId="34135"/>
          <ac:spMkLst>
            <pc:docMk/>
            <pc:sldMk cId="1368203277" sldId="307"/>
            <ac:spMk id="5" creationId="{F8EDC517-D2F0-7E6B-2AFC-600C1D02C141}"/>
          </ac:spMkLst>
        </pc:spChg>
        <pc:spChg chg="mod">
          <ac:chgData name="BERNARD Kévin" userId="ad4f293a-16a6-44dd-8f0f-bbfe6917a412" providerId="ADAL" clId="{1083B53C-6407-48CF-8461-1DD5A664E2D0}" dt="2025-06-03T13:09:35.980" v="802" actId="34135"/>
          <ac:spMkLst>
            <pc:docMk/>
            <pc:sldMk cId="1368203277" sldId="307"/>
            <ac:spMk id="8" creationId="{99D69ABE-DC2E-F40D-DA55-7D0D59C38F47}"/>
          </ac:spMkLst>
        </pc:spChg>
        <pc:spChg chg="mod">
          <ac:chgData name="BERNARD Kévin" userId="ad4f293a-16a6-44dd-8f0f-bbfe6917a412" providerId="ADAL" clId="{1083B53C-6407-48CF-8461-1DD5A664E2D0}" dt="2025-06-03T13:09:35.980" v="802" actId="34135"/>
          <ac:spMkLst>
            <pc:docMk/>
            <pc:sldMk cId="1368203277" sldId="307"/>
            <ac:spMk id="9" creationId="{CEB3D6CE-CB22-DDBD-16E4-635A0CA906DA}"/>
          </ac:spMkLst>
        </pc:spChg>
        <pc:spChg chg="mod">
          <ac:chgData name="BERNARD Kévin" userId="ad4f293a-16a6-44dd-8f0f-bbfe6917a412" providerId="ADAL" clId="{1083B53C-6407-48CF-8461-1DD5A664E2D0}" dt="2025-06-03T13:09:35.980" v="802" actId="34135"/>
          <ac:spMkLst>
            <pc:docMk/>
            <pc:sldMk cId="1368203277" sldId="307"/>
            <ac:spMk id="10" creationId="{D84C9261-77F2-BA19-7ED2-332E363CF4D5}"/>
          </ac:spMkLst>
        </pc:spChg>
        <pc:spChg chg="mod">
          <ac:chgData name="BERNARD Kévin" userId="ad4f293a-16a6-44dd-8f0f-bbfe6917a412" providerId="ADAL" clId="{1083B53C-6407-48CF-8461-1DD5A664E2D0}" dt="2025-06-03T13:09:35.980" v="802" actId="34135"/>
          <ac:spMkLst>
            <pc:docMk/>
            <pc:sldMk cId="1368203277" sldId="307"/>
            <ac:spMk id="11" creationId="{98DD37F7-37F4-3C75-8A41-80CC14018806}"/>
          </ac:spMkLst>
        </pc:spChg>
        <pc:grpChg chg="mod">
          <ac:chgData name="BERNARD Kévin" userId="ad4f293a-16a6-44dd-8f0f-bbfe6917a412" providerId="ADAL" clId="{1083B53C-6407-48CF-8461-1DD5A664E2D0}" dt="2025-06-03T13:09:35.980" v="802" actId="34135"/>
          <ac:grpSpMkLst>
            <pc:docMk/>
            <pc:sldMk cId="1368203277" sldId="307"/>
            <ac:grpSpMk id="4" creationId="{F14B53F7-BCF3-2E04-D999-8E57AD171B39}"/>
          </ac:grpSpMkLst>
        </pc:grpChg>
        <pc:grpChg chg="mod">
          <ac:chgData name="BERNARD Kévin" userId="ad4f293a-16a6-44dd-8f0f-bbfe6917a412" providerId="ADAL" clId="{1083B53C-6407-48CF-8461-1DD5A664E2D0}" dt="2025-06-03T13:09:35.980" v="802" actId="34135"/>
          <ac:grpSpMkLst>
            <pc:docMk/>
            <pc:sldMk cId="1368203277" sldId="307"/>
            <ac:grpSpMk id="6" creationId="{59E4BC23-E25E-590E-5A5B-235A59383B14}"/>
          </ac:grpSpMkLst>
        </pc:grpChg>
        <pc:grpChg chg="mod">
          <ac:chgData name="BERNARD Kévin" userId="ad4f293a-16a6-44dd-8f0f-bbfe6917a412" providerId="ADAL" clId="{1083B53C-6407-48CF-8461-1DD5A664E2D0}" dt="2025-06-03T13:09:35.980" v="802" actId="34135"/>
          <ac:grpSpMkLst>
            <pc:docMk/>
            <pc:sldMk cId="1368203277" sldId="307"/>
            <ac:grpSpMk id="7" creationId="{69BFF436-F7C2-1C9F-2C3E-E57C5531D012}"/>
          </ac:grpSpMkLst>
        </pc:grpChg>
      </pc:sldChg>
      <pc:sldChg chg="modSp mod">
        <pc:chgData name="BERNARD Kévin" userId="ad4f293a-16a6-44dd-8f0f-bbfe6917a412" providerId="ADAL" clId="{1083B53C-6407-48CF-8461-1DD5A664E2D0}" dt="2025-06-03T13:09:31.262" v="801" actId="34135"/>
        <pc:sldMkLst>
          <pc:docMk/>
          <pc:sldMk cId="1811822559" sldId="309"/>
        </pc:sldMkLst>
        <pc:spChg chg="mod">
          <ac:chgData name="BERNARD Kévin" userId="ad4f293a-16a6-44dd-8f0f-bbfe6917a412" providerId="ADAL" clId="{1083B53C-6407-48CF-8461-1DD5A664E2D0}" dt="2025-06-03T13:09:31.262" v="801" actId="34135"/>
          <ac:spMkLst>
            <pc:docMk/>
            <pc:sldMk cId="1811822559" sldId="309"/>
            <ac:spMk id="2" creationId="{796DFF44-6466-628E-B7C8-5E11CFE4F171}"/>
          </ac:spMkLst>
        </pc:spChg>
        <pc:spChg chg="mod">
          <ac:chgData name="BERNARD Kévin" userId="ad4f293a-16a6-44dd-8f0f-bbfe6917a412" providerId="ADAL" clId="{1083B53C-6407-48CF-8461-1DD5A664E2D0}" dt="2025-06-03T13:09:31.262" v="801" actId="34135"/>
          <ac:spMkLst>
            <pc:docMk/>
            <pc:sldMk cId="1811822559" sldId="309"/>
            <ac:spMk id="3" creationId="{F1A5C2F2-34ED-675F-77DF-83475816D4E2}"/>
          </ac:spMkLst>
        </pc:spChg>
        <pc:spChg chg="mod">
          <ac:chgData name="BERNARD Kévin" userId="ad4f293a-16a6-44dd-8f0f-bbfe6917a412" providerId="ADAL" clId="{1083B53C-6407-48CF-8461-1DD5A664E2D0}" dt="2025-06-03T13:09:31.262" v="801" actId="34135"/>
          <ac:spMkLst>
            <pc:docMk/>
            <pc:sldMk cId="1811822559" sldId="309"/>
            <ac:spMk id="5" creationId="{292C8545-9A0E-921A-B039-CD3C0F0D55D2}"/>
          </ac:spMkLst>
        </pc:spChg>
        <pc:spChg chg="mod">
          <ac:chgData name="BERNARD Kévin" userId="ad4f293a-16a6-44dd-8f0f-bbfe6917a412" providerId="ADAL" clId="{1083B53C-6407-48CF-8461-1DD5A664E2D0}" dt="2025-06-03T13:09:31.262" v="801" actId="34135"/>
          <ac:spMkLst>
            <pc:docMk/>
            <pc:sldMk cId="1811822559" sldId="309"/>
            <ac:spMk id="8" creationId="{96A15573-0E40-C9FA-6272-230B2224EA9A}"/>
          </ac:spMkLst>
        </pc:spChg>
        <pc:spChg chg="mod">
          <ac:chgData name="BERNARD Kévin" userId="ad4f293a-16a6-44dd-8f0f-bbfe6917a412" providerId="ADAL" clId="{1083B53C-6407-48CF-8461-1DD5A664E2D0}" dt="2025-06-03T13:09:31.262" v="801" actId="34135"/>
          <ac:spMkLst>
            <pc:docMk/>
            <pc:sldMk cId="1811822559" sldId="309"/>
            <ac:spMk id="9" creationId="{847D3F10-A17C-9966-9606-46106D020F5A}"/>
          </ac:spMkLst>
        </pc:spChg>
        <pc:spChg chg="mod">
          <ac:chgData name="BERNARD Kévin" userId="ad4f293a-16a6-44dd-8f0f-bbfe6917a412" providerId="ADAL" clId="{1083B53C-6407-48CF-8461-1DD5A664E2D0}" dt="2025-06-03T13:09:31.262" v="801" actId="34135"/>
          <ac:spMkLst>
            <pc:docMk/>
            <pc:sldMk cId="1811822559" sldId="309"/>
            <ac:spMk id="10" creationId="{A729C0C5-2145-3EC2-98FE-59AE8D3FD1E4}"/>
          </ac:spMkLst>
        </pc:spChg>
        <pc:spChg chg="mod">
          <ac:chgData name="BERNARD Kévin" userId="ad4f293a-16a6-44dd-8f0f-bbfe6917a412" providerId="ADAL" clId="{1083B53C-6407-48CF-8461-1DD5A664E2D0}" dt="2025-06-03T13:09:31.262" v="801" actId="34135"/>
          <ac:spMkLst>
            <pc:docMk/>
            <pc:sldMk cId="1811822559" sldId="309"/>
            <ac:spMk id="11" creationId="{27C20EF2-441A-7FB0-42BF-CE35760EFB6F}"/>
          </ac:spMkLst>
        </pc:spChg>
        <pc:grpChg chg="mod">
          <ac:chgData name="BERNARD Kévin" userId="ad4f293a-16a6-44dd-8f0f-bbfe6917a412" providerId="ADAL" clId="{1083B53C-6407-48CF-8461-1DD5A664E2D0}" dt="2025-06-03T13:09:31.262" v="801" actId="34135"/>
          <ac:grpSpMkLst>
            <pc:docMk/>
            <pc:sldMk cId="1811822559" sldId="309"/>
            <ac:grpSpMk id="4" creationId="{7EBA4195-D330-3D64-4BE1-48E7FE373080}"/>
          </ac:grpSpMkLst>
        </pc:grpChg>
        <pc:grpChg chg="mod">
          <ac:chgData name="BERNARD Kévin" userId="ad4f293a-16a6-44dd-8f0f-bbfe6917a412" providerId="ADAL" clId="{1083B53C-6407-48CF-8461-1DD5A664E2D0}" dt="2025-06-03T13:09:31.262" v="801" actId="34135"/>
          <ac:grpSpMkLst>
            <pc:docMk/>
            <pc:sldMk cId="1811822559" sldId="309"/>
            <ac:grpSpMk id="6" creationId="{1CB29DC3-844B-522F-3054-EC2D6F535DE3}"/>
          </ac:grpSpMkLst>
        </pc:grpChg>
        <pc:grpChg chg="mod">
          <ac:chgData name="BERNARD Kévin" userId="ad4f293a-16a6-44dd-8f0f-bbfe6917a412" providerId="ADAL" clId="{1083B53C-6407-48CF-8461-1DD5A664E2D0}" dt="2025-06-03T13:09:31.262" v="801" actId="34135"/>
          <ac:grpSpMkLst>
            <pc:docMk/>
            <pc:sldMk cId="1811822559" sldId="309"/>
            <ac:grpSpMk id="7" creationId="{2D9C08AD-84B1-67A6-2E6F-5B180A39903A}"/>
          </ac:grpSpMkLst>
        </pc:grpChg>
      </pc:sldChg>
      <pc:sldChg chg="modSp mod">
        <pc:chgData name="BERNARD Kévin" userId="ad4f293a-16a6-44dd-8f0f-bbfe6917a412" providerId="ADAL" clId="{1083B53C-6407-48CF-8461-1DD5A664E2D0}" dt="2025-06-03T10:23:50.128" v="388" actId="20577"/>
        <pc:sldMkLst>
          <pc:docMk/>
          <pc:sldMk cId="4121133797" sldId="318"/>
        </pc:sldMkLst>
        <pc:spChg chg="mod">
          <ac:chgData name="BERNARD Kévin" userId="ad4f293a-16a6-44dd-8f0f-bbfe6917a412" providerId="ADAL" clId="{1083B53C-6407-48CF-8461-1DD5A664E2D0}" dt="2025-06-03T10:23:50.128" v="388" actId="20577"/>
          <ac:spMkLst>
            <pc:docMk/>
            <pc:sldMk cId="4121133797" sldId="318"/>
            <ac:spMk id="9" creationId="{2B38B449-74B3-EC6F-9A94-828331E136B5}"/>
          </ac:spMkLst>
        </pc:spChg>
      </pc:sldChg>
      <pc:sldChg chg="modSp mod">
        <pc:chgData name="BERNARD Kévin" userId="ad4f293a-16a6-44dd-8f0f-bbfe6917a412" providerId="ADAL" clId="{1083B53C-6407-48CF-8461-1DD5A664E2D0}" dt="2025-06-03T13:07:18.211" v="780" actId="34135"/>
        <pc:sldMkLst>
          <pc:docMk/>
          <pc:sldMk cId="2863701803" sldId="319"/>
        </pc:sldMkLst>
        <pc:spChg chg="mod">
          <ac:chgData name="BERNARD Kévin" userId="ad4f293a-16a6-44dd-8f0f-bbfe6917a412" providerId="ADAL" clId="{1083B53C-6407-48CF-8461-1DD5A664E2D0}" dt="2025-06-03T13:07:18.211" v="780" actId="34135"/>
          <ac:spMkLst>
            <pc:docMk/>
            <pc:sldMk cId="2863701803" sldId="319"/>
            <ac:spMk id="2" creationId="{727582E2-8E27-8FC0-F6EF-E21E79752808}"/>
          </ac:spMkLst>
        </pc:spChg>
        <pc:spChg chg="mod">
          <ac:chgData name="BERNARD Kévin" userId="ad4f293a-16a6-44dd-8f0f-bbfe6917a412" providerId="ADAL" clId="{1083B53C-6407-48CF-8461-1DD5A664E2D0}" dt="2025-06-03T13:07:18.211" v="780" actId="34135"/>
          <ac:spMkLst>
            <pc:docMk/>
            <pc:sldMk cId="2863701803" sldId="319"/>
            <ac:spMk id="3" creationId="{401AC6BD-7166-7AD0-6047-7FAEDA6B0BD5}"/>
          </ac:spMkLst>
        </pc:spChg>
        <pc:spChg chg="mod">
          <ac:chgData name="BERNARD Kévin" userId="ad4f293a-16a6-44dd-8f0f-bbfe6917a412" providerId="ADAL" clId="{1083B53C-6407-48CF-8461-1DD5A664E2D0}" dt="2025-06-03T13:07:18.211" v="780" actId="34135"/>
          <ac:spMkLst>
            <pc:docMk/>
            <pc:sldMk cId="2863701803" sldId="319"/>
            <ac:spMk id="5" creationId="{526AEC21-6426-C002-F077-02F53DA92796}"/>
          </ac:spMkLst>
        </pc:spChg>
        <pc:spChg chg="mod">
          <ac:chgData name="BERNARD Kévin" userId="ad4f293a-16a6-44dd-8f0f-bbfe6917a412" providerId="ADAL" clId="{1083B53C-6407-48CF-8461-1DD5A664E2D0}" dt="2025-06-03T13:07:18.211" v="780" actId="34135"/>
          <ac:spMkLst>
            <pc:docMk/>
            <pc:sldMk cId="2863701803" sldId="319"/>
            <ac:spMk id="31" creationId="{B381D17B-DB0D-3815-B44C-BBBC231A228E}"/>
          </ac:spMkLst>
        </pc:spChg>
        <pc:spChg chg="mod">
          <ac:chgData name="BERNARD Kévin" userId="ad4f293a-16a6-44dd-8f0f-bbfe6917a412" providerId="ADAL" clId="{1083B53C-6407-48CF-8461-1DD5A664E2D0}" dt="2025-06-03T13:07:18.211" v="780" actId="34135"/>
          <ac:spMkLst>
            <pc:docMk/>
            <pc:sldMk cId="2863701803" sldId="319"/>
            <ac:spMk id="32" creationId="{E3BD55F6-9392-200C-C1F4-DEDCA35E4533}"/>
          </ac:spMkLst>
        </pc:spChg>
        <pc:spChg chg="mod">
          <ac:chgData name="BERNARD Kévin" userId="ad4f293a-16a6-44dd-8f0f-bbfe6917a412" providerId="ADAL" clId="{1083B53C-6407-48CF-8461-1DD5A664E2D0}" dt="2025-06-03T13:07:18.211" v="780" actId="34135"/>
          <ac:spMkLst>
            <pc:docMk/>
            <pc:sldMk cId="2863701803" sldId="319"/>
            <ac:spMk id="33" creationId="{10AE1C38-46D6-5446-6F5E-EE2277D6C01D}"/>
          </ac:spMkLst>
        </pc:spChg>
        <pc:spChg chg="mod">
          <ac:chgData name="BERNARD Kévin" userId="ad4f293a-16a6-44dd-8f0f-bbfe6917a412" providerId="ADAL" clId="{1083B53C-6407-48CF-8461-1DD5A664E2D0}" dt="2025-06-03T13:07:18.211" v="780" actId="34135"/>
          <ac:spMkLst>
            <pc:docMk/>
            <pc:sldMk cId="2863701803" sldId="319"/>
            <ac:spMk id="34" creationId="{7DA059E0-5368-1AF6-E4E2-88F22C9807C6}"/>
          </ac:spMkLst>
        </pc:spChg>
        <pc:grpChg chg="mod">
          <ac:chgData name="BERNARD Kévin" userId="ad4f293a-16a6-44dd-8f0f-bbfe6917a412" providerId="ADAL" clId="{1083B53C-6407-48CF-8461-1DD5A664E2D0}" dt="2025-06-03T13:07:18.211" v="780" actId="34135"/>
          <ac:grpSpMkLst>
            <pc:docMk/>
            <pc:sldMk cId="2863701803" sldId="319"/>
            <ac:grpSpMk id="29" creationId="{3937F3AC-0570-47A0-4D2B-9CDFBBDBEA50}"/>
          </ac:grpSpMkLst>
        </pc:grpChg>
        <pc:grpChg chg="mod">
          <ac:chgData name="BERNARD Kévin" userId="ad4f293a-16a6-44dd-8f0f-bbfe6917a412" providerId="ADAL" clId="{1083B53C-6407-48CF-8461-1DD5A664E2D0}" dt="2025-06-03T13:07:18.211" v="780" actId="34135"/>
          <ac:grpSpMkLst>
            <pc:docMk/>
            <pc:sldMk cId="2863701803" sldId="319"/>
            <ac:grpSpMk id="30" creationId="{BD9861FD-7B9D-0468-0EA4-1D4C7FCA32B6}"/>
          </ac:grpSpMkLst>
        </pc:grpChg>
        <pc:graphicFrameChg chg="mod">
          <ac:chgData name="BERNARD Kévin" userId="ad4f293a-16a6-44dd-8f0f-bbfe6917a412" providerId="ADAL" clId="{1083B53C-6407-48CF-8461-1DD5A664E2D0}" dt="2025-06-03T13:07:18.211" v="780" actId="34135"/>
          <ac:graphicFrameMkLst>
            <pc:docMk/>
            <pc:sldMk cId="2863701803" sldId="319"/>
            <ac:graphicFrameMk id="8" creationId="{E9B5E8B6-B5A3-7102-C9BE-58B8684F5F8A}"/>
          </ac:graphicFrameMkLst>
        </pc:graphicFrameChg>
      </pc:sldChg>
      <pc:sldChg chg="modSp mod">
        <pc:chgData name="BERNARD Kévin" userId="ad4f293a-16a6-44dd-8f0f-bbfe6917a412" providerId="ADAL" clId="{1083B53C-6407-48CF-8461-1DD5A664E2D0}" dt="2025-06-03T13:09:40.882" v="803" actId="34135"/>
        <pc:sldMkLst>
          <pc:docMk/>
          <pc:sldMk cId="3758088533" sldId="321"/>
        </pc:sldMkLst>
        <pc:spChg chg="mod">
          <ac:chgData name="BERNARD Kévin" userId="ad4f293a-16a6-44dd-8f0f-bbfe6917a412" providerId="ADAL" clId="{1083B53C-6407-48CF-8461-1DD5A664E2D0}" dt="2025-06-03T13:09:40.882" v="803" actId="34135"/>
          <ac:spMkLst>
            <pc:docMk/>
            <pc:sldMk cId="3758088533" sldId="321"/>
            <ac:spMk id="2" creationId="{42BB794B-BD00-F4ED-FE1A-B13921B4E5BA}"/>
          </ac:spMkLst>
        </pc:spChg>
        <pc:spChg chg="mod">
          <ac:chgData name="BERNARD Kévin" userId="ad4f293a-16a6-44dd-8f0f-bbfe6917a412" providerId="ADAL" clId="{1083B53C-6407-48CF-8461-1DD5A664E2D0}" dt="2025-06-03T13:09:40.882" v="803" actId="34135"/>
          <ac:spMkLst>
            <pc:docMk/>
            <pc:sldMk cId="3758088533" sldId="321"/>
            <ac:spMk id="3" creationId="{BD27D430-085A-4241-CF93-BEC3B22AFD61}"/>
          </ac:spMkLst>
        </pc:spChg>
        <pc:spChg chg="mod">
          <ac:chgData name="BERNARD Kévin" userId="ad4f293a-16a6-44dd-8f0f-bbfe6917a412" providerId="ADAL" clId="{1083B53C-6407-48CF-8461-1DD5A664E2D0}" dt="2025-06-03T13:09:40.882" v="803" actId="34135"/>
          <ac:spMkLst>
            <pc:docMk/>
            <pc:sldMk cId="3758088533" sldId="321"/>
            <ac:spMk id="5" creationId="{80EFB049-D1E8-B0A5-9DA1-A19CFA48B488}"/>
          </ac:spMkLst>
        </pc:spChg>
        <pc:spChg chg="mod">
          <ac:chgData name="BERNARD Kévin" userId="ad4f293a-16a6-44dd-8f0f-bbfe6917a412" providerId="ADAL" clId="{1083B53C-6407-48CF-8461-1DD5A664E2D0}" dt="2025-06-03T13:09:40.882" v="803" actId="34135"/>
          <ac:spMkLst>
            <pc:docMk/>
            <pc:sldMk cId="3758088533" sldId="321"/>
            <ac:spMk id="31" creationId="{EEC2ABDB-E267-5DAC-F5B2-EF11063DCB8D}"/>
          </ac:spMkLst>
        </pc:spChg>
        <pc:spChg chg="mod">
          <ac:chgData name="BERNARD Kévin" userId="ad4f293a-16a6-44dd-8f0f-bbfe6917a412" providerId="ADAL" clId="{1083B53C-6407-48CF-8461-1DD5A664E2D0}" dt="2025-06-03T13:09:40.882" v="803" actId="34135"/>
          <ac:spMkLst>
            <pc:docMk/>
            <pc:sldMk cId="3758088533" sldId="321"/>
            <ac:spMk id="32" creationId="{945FE90F-ED33-9EA6-8E74-492EFB001AE4}"/>
          </ac:spMkLst>
        </pc:spChg>
        <pc:spChg chg="mod">
          <ac:chgData name="BERNARD Kévin" userId="ad4f293a-16a6-44dd-8f0f-bbfe6917a412" providerId="ADAL" clId="{1083B53C-6407-48CF-8461-1DD5A664E2D0}" dt="2025-06-03T13:09:40.882" v="803" actId="34135"/>
          <ac:spMkLst>
            <pc:docMk/>
            <pc:sldMk cId="3758088533" sldId="321"/>
            <ac:spMk id="33" creationId="{491F5F40-77AC-9459-3C0F-F6B9665D945B}"/>
          </ac:spMkLst>
        </pc:spChg>
        <pc:spChg chg="mod">
          <ac:chgData name="BERNARD Kévin" userId="ad4f293a-16a6-44dd-8f0f-bbfe6917a412" providerId="ADAL" clId="{1083B53C-6407-48CF-8461-1DD5A664E2D0}" dt="2025-06-03T13:09:40.882" v="803" actId="34135"/>
          <ac:spMkLst>
            <pc:docMk/>
            <pc:sldMk cId="3758088533" sldId="321"/>
            <ac:spMk id="34" creationId="{FC996A6C-F074-3C77-D7BD-D7D5B621B6CB}"/>
          </ac:spMkLst>
        </pc:spChg>
        <pc:grpChg chg="mod">
          <ac:chgData name="BERNARD Kévin" userId="ad4f293a-16a6-44dd-8f0f-bbfe6917a412" providerId="ADAL" clId="{1083B53C-6407-48CF-8461-1DD5A664E2D0}" dt="2025-06-03T13:09:40.882" v="803" actId="34135"/>
          <ac:grpSpMkLst>
            <pc:docMk/>
            <pc:sldMk cId="3758088533" sldId="321"/>
            <ac:grpSpMk id="28" creationId="{56AFACAC-9AFF-99B8-9C0B-F62EAE043527}"/>
          </ac:grpSpMkLst>
        </pc:grpChg>
        <pc:grpChg chg="mod">
          <ac:chgData name="BERNARD Kévin" userId="ad4f293a-16a6-44dd-8f0f-bbfe6917a412" providerId="ADAL" clId="{1083B53C-6407-48CF-8461-1DD5A664E2D0}" dt="2025-06-03T13:09:40.882" v="803" actId="34135"/>
          <ac:grpSpMkLst>
            <pc:docMk/>
            <pc:sldMk cId="3758088533" sldId="321"/>
            <ac:grpSpMk id="29" creationId="{59FF3FCA-2306-AAAD-CFE3-FC4391EFF2FF}"/>
          </ac:grpSpMkLst>
        </pc:grpChg>
        <pc:grpChg chg="mod">
          <ac:chgData name="BERNARD Kévin" userId="ad4f293a-16a6-44dd-8f0f-bbfe6917a412" providerId="ADAL" clId="{1083B53C-6407-48CF-8461-1DD5A664E2D0}" dt="2025-06-03T13:09:40.882" v="803" actId="34135"/>
          <ac:grpSpMkLst>
            <pc:docMk/>
            <pc:sldMk cId="3758088533" sldId="321"/>
            <ac:grpSpMk id="30" creationId="{DE8CA4D4-9D73-E688-0706-8F5C72AE8BE3}"/>
          </ac:grpSpMkLst>
        </pc:grpChg>
      </pc:sldChg>
      <pc:sldChg chg="modSp mod">
        <pc:chgData name="BERNARD Kévin" userId="ad4f293a-16a6-44dd-8f0f-bbfe6917a412" providerId="ADAL" clId="{1083B53C-6407-48CF-8461-1DD5A664E2D0}" dt="2025-06-03T13:12:27.502" v="821" actId="20577"/>
        <pc:sldMkLst>
          <pc:docMk/>
          <pc:sldMk cId="3590534134" sldId="326"/>
        </pc:sldMkLst>
        <pc:spChg chg="mod">
          <ac:chgData name="BERNARD Kévin" userId="ad4f293a-16a6-44dd-8f0f-bbfe6917a412" providerId="ADAL" clId="{1083B53C-6407-48CF-8461-1DD5A664E2D0}" dt="2025-06-03T13:09:52.247" v="804" actId="34135"/>
          <ac:spMkLst>
            <pc:docMk/>
            <pc:sldMk cId="3590534134" sldId="326"/>
            <ac:spMk id="2" creationId="{701E3182-505B-848F-AAB4-8670A6943E46}"/>
          </ac:spMkLst>
        </pc:spChg>
        <pc:spChg chg="mod">
          <ac:chgData name="BERNARD Kévin" userId="ad4f293a-16a6-44dd-8f0f-bbfe6917a412" providerId="ADAL" clId="{1083B53C-6407-48CF-8461-1DD5A664E2D0}" dt="2025-06-03T13:09:52.247" v="804" actId="34135"/>
          <ac:spMkLst>
            <pc:docMk/>
            <pc:sldMk cId="3590534134" sldId="326"/>
            <ac:spMk id="3" creationId="{90829D6D-156E-60C7-5EEA-549F92799971}"/>
          </ac:spMkLst>
        </pc:spChg>
        <pc:spChg chg="mod">
          <ac:chgData name="BERNARD Kévin" userId="ad4f293a-16a6-44dd-8f0f-bbfe6917a412" providerId="ADAL" clId="{1083B53C-6407-48CF-8461-1DD5A664E2D0}" dt="2025-06-03T13:09:52.247" v="804" actId="34135"/>
          <ac:spMkLst>
            <pc:docMk/>
            <pc:sldMk cId="3590534134" sldId="326"/>
            <ac:spMk id="5" creationId="{69995204-A86E-A08C-E557-19DD3679E21A}"/>
          </ac:spMkLst>
        </pc:spChg>
        <pc:spChg chg="mod">
          <ac:chgData name="BERNARD Kévin" userId="ad4f293a-16a6-44dd-8f0f-bbfe6917a412" providerId="ADAL" clId="{1083B53C-6407-48CF-8461-1DD5A664E2D0}" dt="2025-06-03T13:09:52.247" v="804" actId="34135"/>
          <ac:spMkLst>
            <pc:docMk/>
            <pc:sldMk cId="3590534134" sldId="326"/>
            <ac:spMk id="8" creationId="{1AFF28CE-235F-C7DB-DE05-7BBBE0161AAD}"/>
          </ac:spMkLst>
        </pc:spChg>
        <pc:spChg chg="mod">
          <ac:chgData name="BERNARD Kévin" userId="ad4f293a-16a6-44dd-8f0f-bbfe6917a412" providerId="ADAL" clId="{1083B53C-6407-48CF-8461-1DD5A664E2D0}" dt="2025-06-03T13:12:27.502" v="821" actId="20577"/>
          <ac:spMkLst>
            <pc:docMk/>
            <pc:sldMk cId="3590534134" sldId="326"/>
            <ac:spMk id="9" creationId="{346A8656-1DEB-3217-8222-849067E1FF38}"/>
          </ac:spMkLst>
        </pc:spChg>
        <pc:spChg chg="mod">
          <ac:chgData name="BERNARD Kévin" userId="ad4f293a-16a6-44dd-8f0f-bbfe6917a412" providerId="ADAL" clId="{1083B53C-6407-48CF-8461-1DD5A664E2D0}" dt="2025-06-03T13:09:52.247" v="804" actId="34135"/>
          <ac:spMkLst>
            <pc:docMk/>
            <pc:sldMk cId="3590534134" sldId="326"/>
            <ac:spMk id="10" creationId="{FEA5F17B-B706-5441-17BE-A5D376A0D12E}"/>
          </ac:spMkLst>
        </pc:spChg>
        <pc:spChg chg="mod">
          <ac:chgData name="BERNARD Kévin" userId="ad4f293a-16a6-44dd-8f0f-bbfe6917a412" providerId="ADAL" clId="{1083B53C-6407-48CF-8461-1DD5A664E2D0}" dt="2025-06-03T13:09:52.247" v="804" actId="34135"/>
          <ac:spMkLst>
            <pc:docMk/>
            <pc:sldMk cId="3590534134" sldId="326"/>
            <ac:spMk id="11" creationId="{B2D6F85D-A99B-D20C-841B-07C2D0AA0CBF}"/>
          </ac:spMkLst>
        </pc:spChg>
        <pc:grpChg chg="mod">
          <ac:chgData name="BERNARD Kévin" userId="ad4f293a-16a6-44dd-8f0f-bbfe6917a412" providerId="ADAL" clId="{1083B53C-6407-48CF-8461-1DD5A664E2D0}" dt="2025-06-03T13:09:52.247" v="804" actId="34135"/>
          <ac:grpSpMkLst>
            <pc:docMk/>
            <pc:sldMk cId="3590534134" sldId="326"/>
            <ac:grpSpMk id="4" creationId="{7D2A8D24-420D-659D-B913-B67DF2F552CB}"/>
          </ac:grpSpMkLst>
        </pc:grpChg>
        <pc:grpChg chg="mod">
          <ac:chgData name="BERNARD Kévin" userId="ad4f293a-16a6-44dd-8f0f-bbfe6917a412" providerId="ADAL" clId="{1083B53C-6407-48CF-8461-1DD5A664E2D0}" dt="2025-06-03T13:09:52.247" v="804" actId="34135"/>
          <ac:grpSpMkLst>
            <pc:docMk/>
            <pc:sldMk cId="3590534134" sldId="326"/>
            <ac:grpSpMk id="6" creationId="{9D49F3A6-A22C-A218-4D50-D76BCD0189EE}"/>
          </ac:grpSpMkLst>
        </pc:grpChg>
        <pc:grpChg chg="mod">
          <ac:chgData name="BERNARD Kévin" userId="ad4f293a-16a6-44dd-8f0f-bbfe6917a412" providerId="ADAL" clId="{1083B53C-6407-48CF-8461-1DD5A664E2D0}" dt="2025-06-03T13:09:52.247" v="804" actId="34135"/>
          <ac:grpSpMkLst>
            <pc:docMk/>
            <pc:sldMk cId="3590534134" sldId="326"/>
            <ac:grpSpMk id="7" creationId="{756E885E-BD63-000F-BD10-022E3BCB4231}"/>
          </ac:grpSpMkLst>
        </pc:grpChg>
      </pc:sldChg>
      <pc:sldChg chg="modSp mod">
        <pc:chgData name="BERNARD Kévin" userId="ad4f293a-16a6-44dd-8f0f-bbfe6917a412" providerId="ADAL" clId="{1083B53C-6407-48CF-8461-1DD5A664E2D0}" dt="2025-06-03T13:09:56.615" v="805" actId="34135"/>
        <pc:sldMkLst>
          <pc:docMk/>
          <pc:sldMk cId="4260058958" sldId="327"/>
        </pc:sldMkLst>
        <pc:spChg chg="mod">
          <ac:chgData name="BERNARD Kévin" userId="ad4f293a-16a6-44dd-8f0f-bbfe6917a412" providerId="ADAL" clId="{1083B53C-6407-48CF-8461-1DD5A664E2D0}" dt="2025-06-03T13:09:56.615" v="805" actId="34135"/>
          <ac:spMkLst>
            <pc:docMk/>
            <pc:sldMk cId="4260058958" sldId="327"/>
            <ac:spMk id="2" creationId="{E780998B-4AEF-B870-0405-209064044CB1}"/>
          </ac:spMkLst>
        </pc:spChg>
        <pc:spChg chg="mod">
          <ac:chgData name="BERNARD Kévin" userId="ad4f293a-16a6-44dd-8f0f-bbfe6917a412" providerId="ADAL" clId="{1083B53C-6407-48CF-8461-1DD5A664E2D0}" dt="2025-06-03T13:09:56.615" v="805" actId="34135"/>
          <ac:spMkLst>
            <pc:docMk/>
            <pc:sldMk cId="4260058958" sldId="327"/>
            <ac:spMk id="3" creationId="{93A7E5F8-D951-8542-27F0-91BC5E122551}"/>
          </ac:spMkLst>
        </pc:spChg>
        <pc:spChg chg="mod">
          <ac:chgData name="BERNARD Kévin" userId="ad4f293a-16a6-44dd-8f0f-bbfe6917a412" providerId="ADAL" clId="{1083B53C-6407-48CF-8461-1DD5A664E2D0}" dt="2025-06-03T13:09:56.615" v="805" actId="34135"/>
          <ac:spMkLst>
            <pc:docMk/>
            <pc:sldMk cId="4260058958" sldId="327"/>
            <ac:spMk id="5" creationId="{B64EB0BE-BDBC-51E9-D440-77CC3647F97D}"/>
          </ac:spMkLst>
        </pc:spChg>
        <pc:spChg chg="mod">
          <ac:chgData name="BERNARD Kévin" userId="ad4f293a-16a6-44dd-8f0f-bbfe6917a412" providerId="ADAL" clId="{1083B53C-6407-48CF-8461-1DD5A664E2D0}" dt="2025-06-03T13:09:56.615" v="805" actId="34135"/>
          <ac:spMkLst>
            <pc:docMk/>
            <pc:sldMk cId="4260058958" sldId="327"/>
            <ac:spMk id="8" creationId="{C3C0FCB1-1FF5-33CB-5B9D-ADB99E6FD188}"/>
          </ac:spMkLst>
        </pc:spChg>
        <pc:spChg chg="mod">
          <ac:chgData name="BERNARD Kévin" userId="ad4f293a-16a6-44dd-8f0f-bbfe6917a412" providerId="ADAL" clId="{1083B53C-6407-48CF-8461-1DD5A664E2D0}" dt="2025-06-03T13:09:56.615" v="805" actId="34135"/>
          <ac:spMkLst>
            <pc:docMk/>
            <pc:sldMk cId="4260058958" sldId="327"/>
            <ac:spMk id="9" creationId="{41C3D707-BDA3-4191-4D5A-700E011B063D}"/>
          </ac:spMkLst>
        </pc:spChg>
        <pc:spChg chg="mod">
          <ac:chgData name="BERNARD Kévin" userId="ad4f293a-16a6-44dd-8f0f-bbfe6917a412" providerId="ADAL" clId="{1083B53C-6407-48CF-8461-1DD5A664E2D0}" dt="2025-06-03T13:09:56.615" v="805" actId="34135"/>
          <ac:spMkLst>
            <pc:docMk/>
            <pc:sldMk cId="4260058958" sldId="327"/>
            <ac:spMk id="10" creationId="{17207607-B07A-8907-8F60-71DB8FE779BB}"/>
          </ac:spMkLst>
        </pc:spChg>
        <pc:spChg chg="mod">
          <ac:chgData name="BERNARD Kévin" userId="ad4f293a-16a6-44dd-8f0f-bbfe6917a412" providerId="ADAL" clId="{1083B53C-6407-48CF-8461-1DD5A664E2D0}" dt="2025-06-03T13:09:56.615" v="805" actId="34135"/>
          <ac:spMkLst>
            <pc:docMk/>
            <pc:sldMk cId="4260058958" sldId="327"/>
            <ac:spMk id="11" creationId="{D619B82E-0801-41CF-B3A3-CCF470A3BBED}"/>
          </ac:spMkLst>
        </pc:spChg>
        <pc:grpChg chg="mod">
          <ac:chgData name="BERNARD Kévin" userId="ad4f293a-16a6-44dd-8f0f-bbfe6917a412" providerId="ADAL" clId="{1083B53C-6407-48CF-8461-1DD5A664E2D0}" dt="2025-06-03T13:09:56.615" v="805" actId="34135"/>
          <ac:grpSpMkLst>
            <pc:docMk/>
            <pc:sldMk cId="4260058958" sldId="327"/>
            <ac:grpSpMk id="4" creationId="{DB560C4C-F7FD-D0BB-51A0-687F62BE3365}"/>
          </ac:grpSpMkLst>
        </pc:grpChg>
        <pc:grpChg chg="mod">
          <ac:chgData name="BERNARD Kévin" userId="ad4f293a-16a6-44dd-8f0f-bbfe6917a412" providerId="ADAL" clId="{1083B53C-6407-48CF-8461-1DD5A664E2D0}" dt="2025-06-03T13:09:56.615" v="805" actId="34135"/>
          <ac:grpSpMkLst>
            <pc:docMk/>
            <pc:sldMk cId="4260058958" sldId="327"/>
            <ac:grpSpMk id="6" creationId="{A8B850DA-F8B1-C6B3-B1D5-584A986A55A7}"/>
          </ac:grpSpMkLst>
        </pc:grpChg>
        <pc:grpChg chg="mod">
          <ac:chgData name="BERNARD Kévin" userId="ad4f293a-16a6-44dd-8f0f-bbfe6917a412" providerId="ADAL" clId="{1083B53C-6407-48CF-8461-1DD5A664E2D0}" dt="2025-06-03T13:09:56.615" v="805" actId="34135"/>
          <ac:grpSpMkLst>
            <pc:docMk/>
            <pc:sldMk cId="4260058958" sldId="327"/>
            <ac:grpSpMk id="7" creationId="{29D96793-61BD-5F83-E264-69D5E9DCC657}"/>
          </ac:grpSpMkLst>
        </pc:grpChg>
      </pc:sldChg>
      <pc:sldChg chg="modSp mod">
        <pc:chgData name="BERNARD Kévin" userId="ad4f293a-16a6-44dd-8f0f-bbfe6917a412" providerId="ADAL" clId="{1083B53C-6407-48CF-8461-1DD5A664E2D0}" dt="2025-06-03T12:58:24.554" v="753" actId="34135"/>
        <pc:sldMkLst>
          <pc:docMk/>
          <pc:sldMk cId="1392733607" sldId="333"/>
        </pc:sldMkLst>
        <pc:spChg chg="mod">
          <ac:chgData name="BERNARD Kévin" userId="ad4f293a-16a6-44dd-8f0f-bbfe6917a412" providerId="ADAL" clId="{1083B53C-6407-48CF-8461-1DD5A664E2D0}" dt="2025-06-03T12:58:24.554" v="753" actId="34135"/>
          <ac:spMkLst>
            <pc:docMk/>
            <pc:sldMk cId="1392733607" sldId="333"/>
            <ac:spMk id="4" creationId="{BBE58330-8D4E-CFEB-4A84-8E1ADE84D055}"/>
          </ac:spMkLst>
        </pc:spChg>
        <pc:spChg chg="mod">
          <ac:chgData name="BERNARD Kévin" userId="ad4f293a-16a6-44dd-8f0f-bbfe6917a412" providerId="ADAL" clId="{1083B53C-6407-48CF-8461-1DD5A664E2D0}" dt="2025-06-03T12:58:24.554" v="753" actId="34135"/>
          <ac:spMkLst>
            <pc:docMk/>
            <pc:sldMk cId="1392733607" sldId="333"/>
            <ac:spMk id="5" creationId="{223CD88C-B534-4D7F-3EDB-14DBFD15B55A}"/>
          </ac:spMkLst>
        </pc:spChg>
        <pc:spChg chg="mod">
          <ac:chgData name="BERNARD Kévin" userId="ad4f293a-16a6-44dd-8f0f-bbfe6917a412" providerId="ADAL" clId="{1083B53C-6407-48CF-8461-1DD5A664E2D0}" dt="2025-06-03T12:58:24.554" v="753" actId="34135"/>
          <ac:spMkLst>
            <pc:docMk/>
            <pc:sldMk cId="1392733607" sldId="333"/>
            <ac:spMk id="7" creationId="{A9EC2B21-2A5D-0265-05A2-640858AA0146}"/>
          </ac:spMkLst>
        </pc:spChg>
        <pc:spChg chg="mod">
          <ac:chgData name="BERNARD Kévin" userId="ad4f293a-16a6-44dd-8f0f-bbfe6917a412" providerId="ADAL" clId="{1083B53C-6407-48CF-8461-1DD5A664E2D0}" dt="2025-06-03T12:58:24.554" v="753" actId="34135"/>
          <ac:spMkLst>
            <pc:docMk/>
            <pc:sldMk cId="1392733607" sldId="333"/>
            <ac:spMk id="9" creationId="{8609D6E0-8B3D-262E-7A1F-B6CF1CB9CEC3}"/>
          </ac:spMkLst>
        </pc:spChg>
        <pc:spChg chg="mod">
          <ac:chgData name="BERNARD Kévin" userId="ad4f293a-16a6-44dd-8f0f-bbfe6917a412" providerId="ADAL" clId="{1083B53C-6407-48CF-8461-1DD5A664E2D0}" dt="2025-06-03T12:58:24.554" v="753" actId="34135"/>
          <ac:spMkLst>
            <pc:docMk/>
            <pc:sldMk cId="1392733607" sldId="333"/>
            <ac:spMk id="10" creationId="{A5C1DAE3-C4AF-24B2-C08C-77D0E603BDFE}"/>
          </ac:spMkLst>
        </pc:spChg>
        <pc:spChg chg="mod">
          <ac:chgData name="BERNARD Kévin" userId="ad4f293a-16a6-44dd-8f0f-bbfe6917a412" providerId="ADAL" clId="{1083B53C-6407-48CF-8461-1DD5A664E2D0}" dt="2025-06-03T12:58:24.554" v="753" actId="34135"/>
          <ac:spMkLst>
            <pc:docMk/>
            <pc:sldMk cId="1392733607" sldId="333"/>
            <ac:spMk id="12" creationId="{D93A2B66-3BAE-C204-BE67-FF63B42923CA}"/>
          </ac:spMkLst>
        </pc:spChg>
        <pc:grpChg chg="mod">
          <ac:chgData name="BERNARD Kévin" userId="ad4f293a-16a6-44dd-8f0f-bbfe6917a412" providerId="ADAL" clId="{1083B53C-6407-48CF-8461-1DD5A664E2D0}" dt="2025-06-03T12:58:24.554" v="753" actId="34135"/>
          <ac:grpSpMkLst>
            <pc:docMk/>
            <pc:sldMk cId="1392733607" sldId="333"/>
            <ac:grpSpMk id="6" creationId="{D3D9E2EE-B9C9-5BC6-4E09-9851197EF285}"/>
          </ac:grpSpMkLst>
        </pc:grpChg>
        <pc:graphicFrameChg chg="mod">
          <ac:chgData name="BERNARD Kévin" userId="ad4f293a-16a6-44dd-8f0f-bbfe6917a412" providerId="ADAL" clId="{1083B53C-6407-48CF-8461-1DD5A664E2D0}" dt="2025-06-03T12:58:24.554" v="753" actId="34135"/>
          <ac:graphicFrameMkLst>
            <pc:docMk/>
            <pc:sldMk cId="1392733607" sldId="333"/>
            <ac:graphicFrameMk id="3" creationId="{D6C2CC18-80D5-A24A-234A-EDF10F69A2D8}"/>
          </ac:graphicFrameMkLst>
        </pc:graphicFrameChg>
      </pc:sldChg>
      <pc:sldChg chg="modSp mod">
        <pc:chgData name="BERNARD Kévin" userId="ad4f293a-16a6-44dd-8f0f-bbfe6917a412" providerId="ADAL" clId="{1083B53C-6407-48CF-8461-1DD5A664E2D0}" dt="2025-06-03T13:10:22.397" v="806" actId="34135"/>
        <pc:sldMkLst>
          <pc:docMk/>
          <pc:sldMk cId="1305484357" sldId="341"/>
        </pc:sldMkLst>
        <pc:spChg chg="mod">
          <ac:chgData name="BERNARD Kévin" userId="ad4f293a-16a6-44dd-8f0f-bbfe6917a412" providerId="ADAL" clId="{1083B53C-6407-48CF-8461-1DD5A664E2D0}" dt="2025-06-03T13:10:22.397" v="806" actId="34135"/>
          <ac:spMkLst>
            <pc:docMk/>
            <pc:sldMk cId="1305484357" sldId="341"/>
            <ac:spMk id="2" creationId="{9BEEC540-EDC7-D200-3E98-D3B8B7E36426}"/>
          </ac:spMkLst>
        </pc:spChg>
        <pc:spChg chg="mod">
          <ac:chgData name="BERNARD Kévin" userId="ad4f293a-16a6-44dd-8f0f-bbfe6917a412" providerId="ADAL" clId="{1083B53C-6407-48CF-8461-1DD5A664E2D0}" dt="2025-06-03T13:10:22.397" v="806" actId="34135"/>
          <ac:spMkLst>
            <pc:docMk/>
            <pc:sldMk cId="1305484357" sldId="341"/>
            <ac:spMk id="3" creationId="{F96D3B94-E9D2-9124-04C1-5C3E69DF031B}"/>
          </ac:spMkLst>
        </pc:spChg>
        <pc:spChg chg="mod">
          <ac:chgData name="BERNARD Kévin" userId="ad4f293a-16a6-44dd-8f0f-bbfe6917a412" providerId="ADAL" clId="{1083B53C-6407-48CF-8461-1DD5A664E2D0}" dt="2025-06-03T13:10:22.397" v="806" actId="34135"/>
          <ac:spMkLst>
            <pc:docMk/>
            <pc:sldMk cId="1305484357" sldId="341"/>
            <ac:spMk id="5" creationId="{CD8E470F-6B7D-2781-3832-67D97EF5F274}"/>
          </ac:spMkLst>
        </pc:spChg>
        <pc:spChg chg="mod">
          <ac:chgData name="BERNARD Kévin" userId="ad4f293a-16a6-44dd-8f0f-bbfe6917a412" providerId="ADAL" clId="{1083B53C-6407-48CF-8461-1DD5A664E2D0}" dt="2025-06-03T13:10:22.397" v="806" actId="34135"/>
          <ac:spMkLst>
            <pc:docMk/>
            <pc:sldMk cId="1305484357" sldId="341"/>
            <ac:spMk id="31" creationId="{173F8F8B-5C75-7872-2178-22B3F00CFABC}"/>
          </ac:spMkLst>
        </pc:spChg>
        <pc:spChg chg="mod">
          <ac:chgData name="BERNARD Kévin" userId="ad4f293a-16a6-44dd-8f0f-bbfe6917a412" providerId="ADAL" clId="{1083B53C-6407-48CF-8461-1DD5A664E2D0}" dt="2025-06-03T13:10:22.397" v="806" actId="34135"/>
          <ac:spMkLst>
            <pc:docMk/>
            <pc:sldMk cId="1305484357" sldId="341"/>
            <ac:spMk id="32" creationId="{82AB7B82-FA36-735B-7FDC-33819F734A26}"/>
          </ac:spMkLst>
        </pc:spChg>
        <pc:spChg chg="mod">
          <ac:chgData name="BERNARD Kévin" userId="ad4f293a-16a6-44dd-8f0f-bbfe6917a412" providerId="ADAL" clId="{1083B53C-6407-48CF-8461-1DD5A664E2D0}" dt="2025-06-03T13:10:22.397" v="806" actId="34135"/>
          <ac:spMkLst>
            <pc:docMk/>
            <pc:sldMk cId="1305484357" sldId="341"/>
            <ac:spMk id="33" creationId="{B9703ABA-3A8D-0EE0-D5C0-AD5C78F1920C}"/>
          </ac:spMkLst>
        </pc:spChg>
        <pc:spChg chg="mod">
          <ac:chgData name="BERNARD Kévin" userId="ad4f293a-16a6-44dd-8f0f-bbfe6917a412" providerId="ADAL" clId="{1083B53C-6407-48CF-8461-1DD5A664E2D0}" dt="2025-06-03T13:10:22.397" v="806" actId="34135"/>
          <ac:spMkLst>
            <pc:docMk/>
            <pc:sldMk cId="1305484357" sldId="341"/>
            <ac:spMk id="34" creationId="{75C27D96-1410-56DA-6903-B3470BCD63D8}"/>
          </ac:spMkLst>
        </pc:spChg>
        <pc:grpChg chg="mod">
          <ac:chgData name="BERNARD Kévin" userId="ad4f293a-16a6-44dd-8f0f-bbfe6917a412" providerId="ADAL" clId="{1083B53C-6407-48CF-8461-1DD5A664E2D0}" dt="2025-06-03T13:10:22.397" v="806" actId="34135"/>
          <ac:grpSpMkLst>
            <pc:docMk/>
            <pc:sldMk cId="1305484357" sldId="341"/>
            <ac:grpSpMk id="28" creationId="{5E038F72-76F0-284E-463B-DF754DA1165E}"/>
          </ac:grpSpMkLst>
        </pc:grpChg>
        <pc:grpChg chg="mod">
          <ac:chgData name="BERNARD Kévin" userId="ad4f293a-16a6-44dd-8f0f-bbfe6917a412" providerId="ADAL" clId="{1083B53C-6407-48CF-8461-1DD5A664E2D0}" dt="2025-06-03T13:10:22.397" v="806" actId="34135"/>
          <ac:grpSpMkLst>
            <pc:docMk/>
            <pc:sldMk cId="1305484357" sldId="341"/>
            <ac:grpSpMk id="29" creationId="{AE95EBDF-FDD4-6D66-22E8-21AD15F66A64}"/>
          </ac:grpSpMkLst>
        </pc:grpChg>
        <pc:grpChg chg="mod">
          <ac:chgData name="BERNARD Kévin" userId="ad4f293a-16a6-44dd-8f0f-bbfe6917a412" providerId="ADAL" clId="{1083B53C-6407-48CF-8461-1DD5A664E2D0}" dt="2025-06-03T13:10:22.397" v="806" actId="34135"/>
          <ac:grpSpMkLst>
            <pc:docMk/>
            <pc:sldMk cId="1305484357" sldId="341"/>
            <ac:grpSpMk id="30" creationId="{82E516DC-3296-0F2E-1855-820986CB13B6}"/>
          </ac:grpSpMkLst>
        </pc:grpChg>
      </pc:sldChg>
      <pc:sldChg chg="modSp mod">
        <pc:chgData name="BERNARD Kévin" userId="ad4f293a-16a6-44dd-8f0f-bbfe6917a412" providerId="ADAL" clId="{1083B53C-6407-48CF-8461-1DD5A664E2D0}" dt="2025-06-03T13:10:36.382" v="808" actId="34135"/>
        <pc:sldMkLst>
          <pc:docMk/>
          <pc:sldMk cId="2378186756" sldId="342"/>
        </pc:sldMkLst>
        <pc:spChg chg="mod">
          <ac:chgData name="BERNARD Kévin" userId="ad4f293a-16a6-44dd-8f0f-bbfe6917a412" providerId="ADAL" clId="{1083B53C-6407-48CF-8461-1DD5A664E2D0}" dt="2025-06-03T13:10:36.382" v="808" actId="34135"/>
          <ac:spMkLst>
            <pc:docMk/>
            <pc:sldMk cId="2378186756" sldId="342"/>
            <ac:spMk id="2" creationId="{3F163FE5-36F7-A66F-0F05-D46A0B24ED2A}"/>
          </ac:spMkLst>
        </pc:spChg>
        <pc:spChg chg="mod">
          <ac:chgData name="BERNARD Kévin" userId="ad4f293a-16a6-44dd-8f0f-bbfe6917a412" providerId="ADAL" clId="{1083B53C-6407-48CF-8461-1DD5A664E2D0}" dt="2025-06-03T13:10:36.382" v="808" actId="34135"/>
          <ac:spMkLst>
            <pc:docMk/>
            <pc:sldMk cId="2378186756" sldId="342"/>
            <ac:spMk id="3" creationId="{B8C44490-A99D-130E-4123-E16F05C4F421}"/>
          </ac:spMkLst>
        </pc:spChg>
        <pc:spChg chg="mod">
          <ac:chgData name="BERNARD Kévin" userId="ad4f293a-16a6-44dd-8f0f-bbfe6917a412" providerId="ADAL" clId="{1083B53C-6407-48CF-8461-1DD5A664E2D0}" dt="2025-06-03T13:10:36.382" v="808" actId="34135"/>
          <ac:spMkLst>
            <pc:docMk/>
            <pc:sldMk cId="2378186756" sldId="342"/>
            <ac:spMk id="5" creationId="{1B96E891-FB48-7DB8-4450-E5DCF9E3EFAE}"/>
          </ac:spMkLst>
        </pc:spChg>
        <pc:spChg chg="mod">
          <ac:chgData name="BERNARD Kévin" userId="ad4f293a-16a6-44dd-8f0f-bbfe6917a412" providerId="ADAL" clId="{1083B53C-6407-48CF-8461-1DD5A664E2D0}" dt="2025-06-03T13:10:36.382" v="808" actId="34135"/>
          <ac:spMkLst>
            <pc:docMk/>
            <pc:sldMk cId="2378186756" sldId="342"/>
            <ac:spMk id="8" creationId="{20DC948F-96DD-D40B-1933-BC9ECEF2EBA0}"/>
          </ac:spMkLst>
        </pc:spChg>
        <pc:spChg chg="mod">
          <ac:chgData name="BERNARD Kévin" userId="ad4f293a-16a6-44dd-8f0f-bbfe6917a412" providerId="ADAL" clId="{1083B53C-6407-48CF-8461-1DD5A664E2D0}" dt="2025-06-03T13:10:36.382" v="808" actId="34135"/>
          <ac:spMkLst>
            <pc:docMk/>
            <pc:sldMk cId="2378186756" sldId="342"/>
            <ac:spMk id="9" creationId="{704A16C3-F561-6DA8-9609-3F821F61A9D7}"/>
          </ac:spMkLst>
        </pc:spChg>
        <pc:spChg chg="mod">
          <ac:chgData name="BERNARD Kévin" userId="ad4f293a-16a6-44dd-8f0f-bbfe6917a412" providerId="ADAL" clId="{1083B53C-6407-48CF-8461-1DD5A664E2D0}" dt="2025-06-03T13:10:36.382" v="808" actId="34135"/>
          <ac:spMkLst>
            <pc:docMk/>
            <pc:sldMk cId="2378186756" sldId="342"/>
            <ac:spMk id="10" creationId="{55372E10-BCFD-568D-C5AE-DC1F3CA9D8AE}"/>
          </ac:spMkLst>
        </pc:spChg>
        <pc:spChg chg="mod">
          <ac:chgData name="BERNARD Kévin" userId="ad4f293a-16a6-44dd-8f0f-bbfe6917a412" providerId="ADAL" clId="{1083B53C-6407-48CF-8461-1DD5A664E2D0}" dt="2025-06-03T13:10:36.382" v="808" actId="34135"/>
          <ac:spMkLst>
            <pc:docMk/>
            <pc:sldMk cId="2378186756" sldId="342"/>
            <ac:spMk id="11" creationId="{9AC37E5C-FAF0-ECD5-349F-4229AEE3235F}"/>
          </ac:spMkLst>
        </pc:spChg>
        <pc:grpChg chg="mod">
          <ac:chgData name="BERNARD Kévin" userId="ad4f293a-16a6-44dd-8f0f-bbfe6917a412" providerId="ADAL" clId="{1083B53C-6407-48CF-8461-1DD5A664E2D0}" dt="2025-06-03T13:10:36.382" v="808" actId="34135"/>
          <ac:grpSpMkLst>
            <pc:docMk/>
            <pc:sldMk cId="2378186756" sldId="342"/>
            <ac:grpSpMk id="4" creationId="{EDDD4AA5-AB73-8002-1C5D-C1A15E32A227}"/>
          </ac:grpSpMkLst>
        </pc:grpChg>
        <pc:grpChg chg="mod">
          <ac:chgData name="BERNARD Kévin" userId="ad4f293a-16a6-44dd-8f0f-bbfe6917a412" providerId="ADAL" clId="{1083B53C-6407-48CF-8461-1DD5A664E2D0}" dt="2025-06-03T13:10:36.382" v="808" actId="34135"/>
          <ac:grpSpMkLst>
            <pc:docMk/>
            <pc:sldMk cId="2378186756" sldId="342"/>
            <ac:grpSpMk id="6" creationId="{DBFF81B1-E0F1-7E1E-3182-4CF8BD39BABA}"/>
          </ac:grpSpMkLst>
        </pc:grpChg>
        <pc:grpChg chg="mod">
          <ac:chgData name="BERNARD Kévin" userId="ad4f293a-16a6-44dd-8f0f-bbfe6917a412" providerId="ADAL" clId="{1083B53C-6407-48CF-8461-1DD5A664E2D0}" dt="2025-06-03T13:10:36.382" v="808" actId="34135"/>
          <ac:grpSpMkLst>
            <pc:docMk/>
            <pc:sldMk cId="2378186756" sldId="342"/>
            <ac:grpSpMk id="7" creationId="{0667F2B9-5797-0286-E03C-28CCF2BA8587}"/>
          </ac:grpSpMkLst>
        </pc:grpChg>
      </pc:sldChg>
      <pc:sldChg chg="modSp mod">
        <pc:chgData name="BERNARD Kévin" userId="ad4f293a-16a6-44dd-8f0f-bbfe6917a412" providerId="ADAL" clId="{1083B53C-6407-48CF-8461-1DD5A664E2D0}" dt="2025-06-03T13:10:43.163" v="809" actId="34135"/>
        <pc:sldMkLst>
          <pc:docMk/>
          <pc:sldMk cId="2239283560" sldId="343"/>
        </pc:sldMkLst>
        <pc:spChg chg="mod">
          <ac:chgData name="BERNARD Kévin" userId="ad4f293a-16a6-44dd-8f0f-bbfe6917a412" providerId="ADAL" clId="{1083B53C-6407-48CF-8461-1DD5A664E2D0}" dt="2025-06-03T13:10:43.163" v="809" actId="34135"/>
          <ac:spMkLst>
            <pc:docMk/>
            <pc:sldMk cId="2239283560" sldId="343"/>
            <ac:spMk id="2" creationId="{9BFF4CE4-B0C2-BD6A-4D22-EB13A65E9DD0}"/>
          </ac:spMkLst>
        </pc:spChg>
        <pc:spChg chg="mod">
          <ac:chgData name="BERNARD Kévin" userId="ad4f293a-16a6-44dd-8f0f-bbfe6917a412" providerId="ADAL" clId="{1083B53C-6407-48CF-8461-1DD5A664E2D0}" dt="2025-06-03T13:10:43.163" v="809" actId="34135"/>
          <ac:spMkLst>
            <pc:docMk/>
            <pc:sldMk cId="2239283560" sldId="343"/>
            <ac:spMk id="3" creationId="{C471F697-BFAF-79E7-CD7E-28BB042A3828}"/>
          </ac:spMkLst>
        </pc:spChg>
        <pc:spChg chg="mod">
          <ac:chgData name="BERNARD Kévin" userId="ad4f293a-16a6-44dd-8f0f-bbfe6917a412" providerId="ADAL" clId="{1083B53C-6407-48CF-8461-1DD5A664E2D0}" dt="2025-06-03T13:10:43.163" v="809" actId="34135"/>
          <ac:spMkLst>
            <pc:docMk/>
            <pc:sldMk cId="2239283560" sldId="343"/>
            <ac:spMk id="5" creationId="{BC3A42A0-83D5-3BB6-CA29-347EC20B3E70}"/>
          </ac:spMkLst>
        </pc:spChg>
        <pc:spChg chg="mod">
          <ac:chgData name="BERNARD Kévin" userId="ad4f293a-16a6-44dd-8f0f-bbfe6917a412" providerId="ADAL" clId="{1083B53C-6407-48CF-8461-1DD5A664E2D0}" dt="2025-06-03T13:10:43.163" v="809" actId="34135"/>
          <ac:spMkLst>
            <pc:docMk/>
            <pc:sldMk cId="2239283560" sldId="343"/>
            <ac:spMk id="8" creationId="{4159F4C1-0243-7BB5-97F2-AC41B75F5C01}"/>
          </ac:spMkLst>
        </pc:spChg>
        <pc:spChg chg="mod">
          <ac:chgData name="BERNARD Kévin" userId="ad4f293a-16a6-44dd-8f0f-bbfe6917a412" providerId="ADAL" clId="{1083B53C-6407-48CF-8461-1DD5A664E2D0}" dt="2025-06-03T13:10:43.163" v="809" actId="34135"/>
          <ac:spMkLst>
            <pc:docMk/>
            <pc:sldMk cId="2239283560" sldId="343"/>
            <ac:spMk id="9" creationId="{26133888-6BCF-0473-27A1-131E067F929E}"/>
          </ac:spMkLst>
        </pc:spChg>
        <pc:spChg chg="mod">
          <ac:chgData name="BERNARD Kévin" userId="ad4f293a-16a6-44dd-8f0f-bbfe6917a412" providerId="ADAL" clId="{1083B53C-6407-48CF-8461-1DD5A664E2D0}" dt="2025-06-03T13:10:43.163" v="809" actId="34135"/>
          <ac:spMkLst>
            <pc:docMk/>
            <pc:sldMk cId="2239283560" sldId="343"/>
            <ac:spMk id="10" creationId="{7350EE84-069F-E774-028A-69AB78309DA8}"/>
          </ac:spMkLst>
        </pc:spChg>
        <pc:spChg chg="mod">
          <ac:chgData name="BERNARD Kévin" userId="ad4f293a-16a6-44dd-8f0f-bbfe6917a412" providerId="ADAL" clId="{1083B53C-6407-48CF-8461-1DD5A664E2D0}" dt="2025-06-03T13:10:43.163" v="809" actId="34135"/>
          <ac:spMkLst>
            <pc:docMk/>
            <pc:sldMk cId="2239283560" sldId="343"/>
            <ac:spMk id="11" creationId="{064D4A65-7BFC-4639-7B42-2C5B9C31FDE8}"/>
          </ac:spMkLst>
        </pc:spChg>
        <pc:grpChg chg="mod">
          <ac:chgData name="BERNARD Kévin" userId="ad4f293a-16a6-44dd-8f0f-bbfe6917a412" providerId="ADAL" clId="{1083B53C-6407-48CF-8461-1DD5A664E2D0}" dt="2025-06-03T13:10:43.163" v="809" actId="34135"/>
          <ac:grpSpMkLst>
            <pc:docMk/>
            <pc:sldMk cId="2239283560" sldId="343"/>
            <ac:grpSpMk id="4" creationId="{911F1B89-4D90-4785-BC0A-CF5A2BC72701}"/>
          </ac:grpSpMkLst>
        </pc:grpChg>
        <pc:grpChg chg="mod">
          <ac:chgData name="BERNARD Kévin" userId="ad4f293a-16a6-44dd-8f0f-bbfe6917a412" providerId="ADAL" clId="{1083B53C-6407-48CF-8461-1DD5A664E2D0}" dt="2025-06-03T13:10:43.163" v="809" actId="34135"/>
          <ac:grpSpMkLst>
            <pc:docMk/>
            <pc:sldMk cId="2239283560" sldId="343"/>
            <ac:grpSpMk id="6" creationId="{1505E88A-B4CC-0258-3F7A-ACCAD8961899}"/>
          </ac:grpSpMkLst>
        </pc:grpChg>
        <pc:grpChg chg="mod">
          <ac:chgData name="BERNARD Kévin" userId="ad4f293a-16a6-44dd-8f0f-bbfe6917a412" providerId="ADAL" clId="{1083B53C-6407-48CF-8461-1DD5A664E2D0}" dt="2025-06-03T13:10:43.163" v="809" actId="34135"/>
          <ac:grpSpMkLst>
            <pc:docMk/>
            <pc:sldMk cId="2239283560" sldId="343"/>
            <ac:grpSpMk id="7" creationId="{EE30036D-12E9-98A8-E551-F2080F9139F0}"/>
          </ac:grpSpMkLst>
        </pc:grpChg>
      </pc:sldChg>
      <pc:sldChg chg="modSp mod">
        <pc:chgData name="BERNARD Kévin" userId="ad4f293a-16a6-44dd-8f0f-bbfe6917a412" providerId="ADAL" clId="{1083B53C-6407-48CF-8461-1DD5A664E2D0}" dt="2025-06-03T13:05:43.142" v="776" actId="34135"/>
        <pc:sldMkLst>
          <pc:docMk/>
          <pc:sldMk cId="1795087601" sldId="344"/>
        </pc:sldMkLst>
        <pc:spChg chg="mod">
          <ac:chgData name="BERNARD Kévin" userId="ad4f293a-16a6-44dd-8f0f-bbfe6917a412" providerId="ADAL" clId="{1083B53C-6407-48CF-8461-1DD5A664E2D0}" dt="2025-06-03T13:05:43.142" v="776" actId="34135"/>
          <ac:spMkLst>
            <pc:docMk/>
            <pc:sldMk cId="1795087601" sldId="344"/>
            <ac:spMk id="2" creationId="{5B0A85DA-338F-3456-7637-21F4E2C731B7}"/>
          </ac:spMkLst>
        </pc:spChg>
        <pc:spChg chg="mod">
          <ac:chgData name="BERNARD Kévin" userId="ad4f293a-16a6-44dd-8f0f-bbfe6917a412" providerId="ADAL" clId="{1083B53C-6407-48CF-8461-1DD5A664E2D0}" dt="2025-06-03T13:05:43.142" v="776" actId="34135"/>
          <ac:spMkLst>
            <pc:docMk/>
            <pc:sldMk cId="1795087601" sldId="344"/>
            <ac:spMk id="4" creationId="{8438128E-81B7-5447-9F33-D080FB36528C}"/>
          </ac:spMkLst>
        </pc:spChg>
        <pc:spChg chg="mod">
          <ac:chgData name="BERNARD Kévin" userId="ad4f293a-16a6-44dd-8f0f-bbfe6917a412" providerId="ADAL" clId="{1083B53C-6407-48CF-8461-1DD5A664E2D0}" dt="2025-06-03T13:05:43.142" v="776" actId="34135"/>
          <ac:spMkLst>
            <pc:docMk/>
            <pc:sldMk cId="1795087601" sldId="344"/>
            <ac:spMk id="10" creationId="{7F1CA1D2-3E80-DB90-E62D-AD4FA555FD83}"/>
          </ac:spMkLst>
        </pc:spChg>
        <pc:spChg chg="mod">
          <ac:chgData name="BERNARD Kévin" userId="ad4f293a-16a6-44dd-8f0f-bbfe6917a412" providerId="ADAL" clId="{1083B53C-6407-48CF-8461-1DD5A664E2D0}" dt="2025-06-03T13:05:43.142" v="776" actId="34135"/>
          <ac:spMkLst>
            <pc:docMk/>
            <pc:sldMk cId="1795087601" sldId="344"/>
            <ac:spMk id="11" creationId="{3B517B25-D015-F597-1447-F533AAB01096}"/>
          </ac:spMkLst>
        </pc:spChg>
        <pc:spChg chg="mod">
          <ac:chgData name="BERNARD Kévin" userId="ad4f293a-16a6-44dd-8f0f-bbfe6917a412" providerId="ADAL" clId="{1083B53C-6407-48CF-8461-1DD5A664E2D0}" dt="2025-06-03T13:05:43.142" v="776" actId="34135"/>
          <ac:spMkLst>
            <pc:docMk/>
            <pc:sldMk cId="1795087601" sldId="344"/>
            <ac:spMk id="12" creationId="{762B651B-2B3A-3973-8ECE-77B819BA9DC0}"/>
          </ac:spMkLst>
        </pc:spChg>
        <pc:grpChg chg="mod">
          <ac:chgData name="BERNARD Kévin" userId="ad4f293a-16a6-44dd-8f0f-bbfe6917a412" providerId="ADAL" clId="{1083B53C-6407-48CF-8461-1DD5A664E2D0}" dt="2025-06-03T13:05:43.142" v="776" actId="34135"/>
          <ac:grpSpMkLst>
            <pc:docMk/>
            <pc:sldMk cId="1795087601" sldId="344"/>
            <ac:grpSpMk id="6" creationId="{43215617-014D-0A68-9BCC-59DE0E687BBD}"/>
          </ac:grpSpMkLst>
        </pc:grpChg>
      </pc:sldChg>
      <pc:sldChg chg="modSp mod">
        <pc:chgData name="BERNARD Kévin" userId="ad4f293a-16a6-44dd-8f0f-bbfe6917a412" providerId="ADAL" clId="{1083B53C-6407-48CF-8461-1DD5A664E2D0}" dt="2025-06-03T13:10:48.567" v="810" actId="34135"/>
        <pc:sldMkLst>
          <pc:docMk/>
          <pc:sldMk cId="3196760410" sldId="345"/>
        </pc:sldMkLst>
        <pc:spChg chg="mod">
          <ac:chgData name="BERNARD Kévin" userId="ad4f293a-16a6-44dd-8f0f-bbfe6917a412" providerId="ADAL" clId="{1083B53C-6407-48CF-8461-1DD5A664E2D0}" dt="2025-06-03T13:10:48.567" v="810" actId="34135"/>
          <ac:spMkLst>
            <pc:docMk/>
            <pc:sldMk cId="3196760410" sldId="345"/>
            <ac:spMk id="2" creationId="{48F8B419-1ED1-B5B4-BEC1-C5366293CBE5}"/>
          </ac:spMkLst>
        </pc:spChg>
        <pc:spChg chg="mod">
          <ac:chgData name="BERNARD Kévin" userId="ad4f293a-16a6-44dd-8f0f-bbfe6917a412" providerId="ADAL" clId="{1083B53C-6407-48CF-8461-1DD5A664E2D0}" dt="2025-06-03T13:10:48.567" v="810" actId="34135"/>
          <ac:spMkLst>
            <pc:docMk/>
            <pc:sldMk cId="3196760410" sldId="345"/>
            <ac:spMk id="3" creationId="{1021DB03-A0D9-6635-9456-F3B5770A3051}"/>
          </ac:spMkLst>
        </pc:spChg>
        <pc:spChg chg="mod">
          <ac:chgData name="BERNARD Kévin" userId="ad4f293a-16a6-44dd-8f0f-bbfe6917a412" providerId="ADAL" clId="{1083B53C-6407-48CF-8461-1DD5A664E2D0}" dt="2025-06-03T13:10:48.567" v="810" actId="34135"/>
          <ac:spMkLst>
            <pc:docMk/>
            <pc:sldMk cId="3196760410" sldId="345"/>
            <ac:spMk id="5" creationId="{325024D3-F114-9EEA-E538-498B8DAD0207}"/>
          </ac:spMkLst>
        </pc:spChg>
        <pc:spChg chg="mod">
          <ac:chgData name="BERNARD Kévin" userId="ad4f293a-16a6-44dd-8f0f-bbfe6917a412" providerId="ADAL" clId="{1083B53C-6407-48CF-8461-1DD5A664E2D0}" dt="2025-06-03T13:10:48.567" v="810" actId="34135"/>
          <ac:spMkLst>
            <pc:docMk/>
            <pc:sldMk cId="3196760410" sldId="345"/>
            <ac:spMk id="8" creationId="{8833D208-5810-DCE5-4476-152B791757C6}"/>
          </ac:spMkLst>
        </pc:spChg>
        <pc:spChg chg="mod">
          <ac:chgData name="BERNARD Kévin" userId="ad4f293a-16a6-44dd-8f0f-bbfe6917a412" providerId="ADAL" clId="{1083B53C-6407-48CF-8461-1DD5A664E2D0}" dt="2025-06-03T13:10:48.567" v="810" actId="34135"/>
          <ac:spMkLst>
            <pc:docMk/>
            <pc:sldMk cId="3196760410" sldId="345"/>
            <ac:spMk id="9" creationId="{B4E35E67-616A-39A6-C7F2-8E2F1BCC5579}"/>
          </ac:spMkLst>
        </pc:spChg>
        <pc:spChg chg="mod">
          <ac:chgData name="BERNARD Kévin" userId="ad4f293a-16a6-44dd-8f0f-bbfe6917a412" providerId="ADAL" clId="{1083B53C-6407-48CF-8461-1DD5A664E2D0}" dt="2025-06-03T13:10:48.567" v="810" actId="34135"/>
          <ac:spMkLst>
            <pc:docMk/>
            <pc:sldMk cId="3196760410" sldId="345"/>
            <ac:spMk id="10" creationId="{E722AF24-F897-A9D8-1D19-C82C40A991B9}"/>
          </ac:spMkLst>
        </pc:spChg>
        <pc:spChg chg="mod">
          <ac:chgData name="BERNARD Kévin" userId="ad4f293a-16a6-44dd-8f0f-bbfe6917a412" providerId="ADAL" clId="{1083B53C-6407-48CF-8461-1DD5A664E2D0}" dt="2025-06-03T13:10:48.567" v="810" actId="34135"/>
          <ac:spMkLst>
            <pc:docMk/>
            <pc:sldMk cId="3196760410" sldId="345"/>
            <ac:spMk id="11" creationId="{D5B3282F-E16D-9C4C-9CF7-9076954083F5}"/>
          </ac:spMkLst>
        </pc:spChg>
        <pc:grpChg chg="mod">
          <ac:chgData name="BERNARD Kévin" userId="ad4f293a-16a6-44dd-8f0f-bbfe6917a412" providerId="ADAL" clId="{1083B53C-6407-48CF-8461-1DD5A664E2D0}" dt="2025-06-03T13:10:48.567" v="810" actId="34135"/>
          <ac:grpSpMkLst>
            <pc:docMk/>
            <pc:sldMk cId="3196760410" sldId="345"/>
            <ac:grpSpMk id="4" creationId="{E36A0109-9E0A-8BDE-1EB9-AAA41569FFA0}"/>
          </ac:grpSpMkLst>
        </pc:grpChg>
        <pc:grpChg chg="mod">
          <ac:chgData name="BERNARD Kévin" userId="ad4f293a-16a6-44dd-8f0f-bbfe6917a412" providerId="ADAL" clId="{1083B53C-6407-48CF-8461-1DD5A664E2D0}" dt="2025-06-03T13:10:48.567" v="810" actId="34135"/>
          <ac:grpSpMkLst>
            <pc:docMk/>
            <pc:sldMk cId="3196760410" sldId="345"/>
            <ac:grpSpMk id="6" creationId="{A729D1ED-5003-DCFC-325B-D8621EC6D3C4}"/>
          </ac:grpSpMkLst>
        </pc:grpChg>
        <pc:grpChg chg="mod">
          <ac:chgData name="BERNARD Kévin" userId="ad4f293a-16a6-44dd-8f0f-bbfe6917a412" providerId="ADAL" clId="{1083B53C-6407-48CF-8461-1DD5A664E2D0}" dt="2025-06-03T13:10:48.567" v="810" actId="34135"/>
          <ac:grpSpMkLst>
            <pc:docMk/>
            <pc:sldMk cId="3196760410" sldId="345"/>
            <ac:grpSpMk id="7" creationId="{B344DC28-7224-BA88-F98D-F47FDFF8F505}"/>
          </ac:grpSpMkLst>
        </pc:grpChg>
      </pc:sldChg>
      <pc:sldChg chg="modSp mod">
        <pc:chgData name="BERNARD Kévin" userId="ad4f293a-16a6-44dd-8f0f-bbfe6917a412" providerId="ADAL" clId="{1083B53C-6407-48CF-8461-1DD5A664E2D0}" dt="2025-06-03T13:11:02.256" v="814" actId="34135"/>
        <pc:sldMkLst>
          <pc:docMk/>
          <pc:sldMk cId="1921010549" sldId="346"/>
        </pc:sldMkLst>
        <pc:spChg chg="mod">
          <ac:chgData name="BERNARD Kévin" userId="ad4f293a-16a6-44dd-8f0f-bbfe6917a412" providerId="ADAL" clId="{1083B53C-6407-48CF-8461-1DD5A664E2D0}" dt="2025-06-03T13:10:53.483" v="811" actId="34135"/>
          <ac:spMkLst>
            <pc:docMk/>
            <pc:sldMk cId="1921010549" sldId="346"/>
            <ac:spMk id="2" creationId="{B0756C42-9225-8F3C-BF4C-9E72245483C2}"/>
          </ac:spMkLst>
        </pc:spChg>
        <pc:spChg chg="mod">
          <ac:chgData name="BERNARD Kévin" userId="ad4f293a-16a6-44dd-8f0f-bbfe6917a412" providerId="ADAL" clId="{1083B53C-6407-48CF-8461-1DD5A664E2D0}" dt="2025-06-03T13:10:53.483" v="811" actId="34135"/>
          <ac:spMkLst>
            <pc:docMk/>
            <pc:sldMk cId="1921010549" sldId="346"/>
            <ac:spMk id="3" creationId="{431B520B-44F9-1CDB-71BD-791C64FE27D1}"/>
          </ac:spMkLst>
        </pc:spChg>
        <pc:spChg chg="mod">
          <ac:chgData name="BERNARD Kévin" userId="ad4f293a-16a6-44dd-8f0f-bbfe6917a412" providerId="ADAL" clId="{1083B53C-6407-48CF-8461-1DD5A664E2D0}" dt="2025-06-03T13:11:02.256" v="814" actId="34135"/>
          <ac:spMkLst>
            <pc:docMk/>
            <pc:sldMk cId="1921010549" sldId="346"/>
            <ac:spMk id="5" creationId="{78D594B5-93A5-39F7-FFAA-7844CBABFAF1}"/>
          </ac:spMkLst>
        </pc:spChg>
        <pc:spChg chg="mod">
          <ac:chgData name="BERNARD Kévin" userId="ad4f293a-16a6-44dd-8f0f-bbfe6917a412" providerId="ADAL" clId="{1083B53C-6407-48CF-8461-1DD5A664E2D0}" dt="2025-06-03T13:10:53.483" v="811" actId="34135"/>
          <ac:spMkLst>
            <pc:docMk/>
            <pc:sldMk cId="1921010549" sldId="346"/>
            <ac:spMk id="8" creationId="{935B928F-03F9-58DB-D6DC-8FED4EA82641}"/>
          </ac:spMkLst>
        </pc:spChg>
        <pc:spChg chg="mod">
          <ac:chgData name="BERNARD Kévin" userId="ad4f293a-16a6-44dd-8f0f-bbfe6917a412" providerId="ADAL" clId="{1083B53C-6407-48CF-8461-1DD5A664E2D0}" dt="2025-06-03T13:10:53.483" v="811" actId="34135"/>
          <ac:spMkLst>
            <pc:docMk/>
            <pc:sldMk cId="1921010549" sldId="346"/>
            <ac:spMk id="9" creationId="{9B572F67-AB2C-7142-5004-7D572EE583EB}"/>
          </ac:spMkLst>
        </pc:spChg>
        <pc:spChg chg="mod">
          <ac:chgData name="BERNARD Kévin" userId="ad4f293a-16a6-44dd-8f0f-bbfe6917a412" providerId="ADAL" clId="{1083B53C-6407-48CF-8461-1DD5A664E2D0}" dt="2025-06-03T13:10:53.483" v="811" actId="34135"/>
          <ac:spMkLst>
            <pc:docMk/>
            <pc:sldMk cId="1921010549" sldId="346"/>
            <ac:spMk id="10" creationId="{F7B0BDD8-5BF9-9A98-2295-6E0FCA859BAB}"/>
          </ac:spMkLst>
        </pc:spChg>
        <pc:spChg chg="mod">
          <ac:chgData name="BERNARD Kévin" userId="ad4f293a-16a6-44dd-8f0f-bbfe6917a412" providerId="ADAL" clId="{1083B53C-6407-48CF-8461-1DD5A664E2D0}" dt="2025-06-03T13:10:53.483" v="811" actId="34135"/>
          <ac:spMkLst>
            <pc:docMk/>
            <pc:sldMk cId="1921010549" sldId="346"/>
            <ac:spMk id="11" creationId="{AB02CAB7-45FA-49C9-9D54-CE15A1CA6EDD}"/>
          </ac:spMkLst>
        </pc:spChg>
        <pc:grpChg chg="mod">
          <ac:chgData name="BERNARD Kévin" userId="ad4f293a-16a6-44dd-8f0f-bbfe6917a412" providerId="ADAL" clId="{1083B53C-6407-48CF-8461-1DD5A664E2D0}" dt="2025-06-03T13:10:53.483" v="811" actId="34135"/>
          <ac:grpSpMkLst>
            <pc:docMk/>
            <pc:sldMk cId="1921010549" sldId="346"/>
            <ac:grpSpMk id="4" creationId="{B6A29930-DE96-2FE3-07C0-56B6F90D0D2F}"/>
          </ac:grpSpMkLst>
        </pc:grpChg>
        <pc:grpChg chg="mod">
          <ac:chgData name="BERNARD Kévin" userId="ad4f293a-16a6-44dd-8f0f-bbfe6917a412" providerId="ADAL" clId="{1083B53C-6407-48CF-8461-1DD5A664E2D0}" dt="2025-06-03T13:10:53.483" v="811" actId="34135"/>
          <ac:grpSpMkLst>
            <pc:docMk/>
            <pc:sldMk cId="1921010549" sldId="346"/>
            <ac:grpSpMk id="6" creationId="{4CE3F17C-D6DF-A6B9-3096-9E93783AA242}"/>
          </ac:grpSpMkLst>
        </pc:grpChg>
        <pc:grpChg chg="mod">
          <ac:chgData name="BERNARD Kévin" userId="ad4f293a-16a6-44dd-8f0f-bbfe6917a412" providerId="ADAL" clId="{1083B53C-6407-48CF-8461-1DD5A664E2D0}" dt="2025-06-03T13:10:53.483" v="811" actId="34135"/>
          <ac:grpSpMkLst>
            <pc:docMk/>
            <pc:sldMk cId="1921010549" sldId="346"/>
            <ac:grpSpMk id="7" creationId="{697083D6-937F-1302-93B8-89275A4DE70E}"/>
          </ac:grpSpMkLst>
        </pc:grpChg>
      </pc:sldChg>
      <pc:sldChg chg="modSp mod">
        <pc:chgData name="BERNARD Kévin" userId="ad4f293a-16a6-44dd-8f0f-bbfe6917a412" providerId="ADAL" clId="{1083B53C-6407-48CF-8461-1DD5A664E2D0}" dt="2025-06-03T13:11:09.341" v="815" actId="34135"/>
        <pc:sldMkLst>
          <pc:docMk/>
          <pc:sldMk cId="2384765073" sldId="347"/>
        </pc:sldMkLst>
        <pc:spChg chg="mod">
          <ac:chgData name="BERNARD Kévin" userId="ad4f293a-16a6-44dd-8f0f-bbfe6917a412" providerId="ADAL" clId="{1083B53C-6407-48CF-8461-1DD5A664E2D0}" dt="2025-06-03T13:11:09.341" v="815" actId="34135"/>
          <ac:spMkLst>
            <pc:docMk/>
            <pc:sldMk cId="2384765073" sldId="347"/>
            <ac:spMk id="2" creationId="{64171F9C-EFB9-24D6-A298-0386EE5CF38F}"/>
          </ac:spMkLst>
        </pc:spChg>
        <pc:spChg chg="mod">
          <ac:chgData name="BERNARD Kévin" userId="ad4f293a-16a6-44dd-8f0f-bbfe6917a412" providerId="ADAL" clId="{1083B53C-6407-48CF-8461-1DD5A664E2D0}" dt="2025-06-03T13:11:09.341" v="815" actId="34135"/>
          <ac:spMkLst>
            <pc:docMk/>
            <pc:sldMk cId="2384765073" sldId="347"/>
            <ac:spMk id="3" creationId="{2FA1CFA9-ECCF-CA3B-05E1-A0EDCD782B60}"/>
          </ac:spMkLst>
        </pc:spChg>
        <pc:spChg chg="mod">
          <ac:chgData name="BERNARD Kévin" userId="ad4f293a-16a6-44dd-8f0f-bbfe6917a412" providerId="ADAL" clId="{1083B53C-6407-48CF-8461-1DD5A664E2D0}" dt="2025-06-03T13:11:09.341" v="815" actId="34135"/>
          <ac:spMkLst>
            <pc:docMk/>
            <pc:sldMk cId="2384765073" sldId="347"/>
            <ac:spMk id="5" creationId="{C9ABC991-6044-8D02-CD88-CF703F9CBC08}"/>
          </ac:spMkLst>
        </pc:spChg>
        <pc:spChg chg="mod">
          <ac:chgData name="BERNARD Kévin" userId="ad4f293a-16a6-44dd-8f0f-bbfe6917a412" providerId="ADAL" clId="{1083B53C-6407-48CF-8461-1DD5A664E2D0}" dt="2025-06-03T13:11:09.341" v="815" actId="34135"/>
          <ac:spMkLst>
            <pc:docMk/>
            <pc:sldMk cId="2384765073" sldId="347"/>
            <ac:spMk id="8" creationId="{F0778BBA-13E3-630E-21A1-94C30582222E}"/>
          </ac:spMkLst>
        </pc:spChg>
        <pc:spChg chg="mod">
          <ac:chgData name="BERNARD Kévin" userId="ad4f293a-16a6-44dd-8f0f-bbfe6917a412" providerId="ADAL" clId="{1083B53C-6407-48CF-8461-1DD5A664E2D0}" dt="2025-06-03T13:11:09.341" v="815" actId="34135"/>
          <ac:spMkLst>
            <pc:docMk/>
            <pc:sldMk cId="2384765073" sldId="347"/>
            <ac:spMk id="9" creationId="{A5A545AD-12F6-7AF4-93C0-25EBE8E4309B}"/>
          </ac:spMkLst>
        </pc:spChg>
        <pc:spChg chg="mod">
          <ac:chgData name="BERNARD Kévin" userId="ad4f293a-16a6-44dd-8f0f-bbfe6917a412" providerId="ADAL" clId="{1083B53C-6407-48CF-8461-1DD5A664E2D0}" dt="2025-06-03T13:11:09.341" v="815" actId="34135"/>
          <ac:spMkLst>
            <pc:docMk/>
            <pc:sldMk cId="2384765073" sldId="347"/>
            <ac:spMk id="10" creationId="{5AA19438-8302-0527-9620-695A08436E13}"/>
          </ac:spMkLst>
        </pc:spChg>
        <pc:spChg chg="mod">
          <ac:chgData name="BERNARD Kévin" userId="ad4f293a-16a6-44dd-8f0f-bbfe6917a412" providerId="ADAL" clId="{1083B53C-6407-48CF-8461-1DD5A664E2D0}" dt="2025-06-03T13:11:09.341" v="815" actId="34135"/>
          <ac:spMkLst>
            <pc:docMk/>
            <pc:sldMk cId="2384765073" sldId="347"/>
            <ac:spMk id="11" creationId="{DDA36485-453A-11CE-1BD9-B9FFD7F53E34}"/>
          </ac:spMkLst>
        </pc:spChg>
        <pc:grpChg chg="mod">
          <ac:chgData name="BERNARD Kévin" userId="ad4f293a-16a6-44dd-8f0f-bbfe6917a412" providerId="ADAL" clId="{1083B53C-6407-48CF-8461-1DD5A664E2D0}" dt="2025-06-03T13:11:09.341" v="815" actId="34135"/>
          <ac:grpSpMkLst>
            <pc:docMk/>
            <pc:sldMk cId="2384765073" sldId="347"/>
            <ac:grpSpMk id="4" creationId="{4B656BCB-AC1D-B021-F6C6-D777C30C27CE}"/>
          </ac:grpSpMkLst>
        </pc:grpChg>
        <pc:grpChg chg="mod">
          <ac:chgData name="BERNARD Kévin" userId="ad4f293a-16a6-44dd-8f0f-bbfe6917a412" providerId="ADAL" clId="{1083B53C-6407-48CF-8461-1DD5A664E2D0}" dt="2025-06-03T13:11:09.341" v="815" actId="34135"/>
          <ac:grpSpMkLst>
            <pc:docMk/>
            <pc:sldMk cId="2384765073" sldId="347"/>
            <ac:grpSpMk id="6" creationId="{B4BCE764-F2F0-233C-612D-2012A756E4C8}"/>
          </ac:grpSpMkLst>
        </pc:grpChg>
        <pc:grpChg chg="mod">
          <ac:chgData name="BERNARD Kévin" userId="ad4f293a-16a6-44dd-8f0f-bbfe6917a412" providerId="ADAL" clId="{1083B53C-6407-48CF-8461-1DD5A664E2D0}" dt="2025-06-03T13:11:09.341" v="815" actId="34135"/>
          <ac:grpSpMkLst>
            <pc:docMk/>
            <pc:sldMk cId="2384765073" sldId="347"/>
            <ac:grpSpMk id="7" creationId="{2EC256C7-2302-F0FD-8D6A-432A56441485}"/>
          </ac:grpSpMkLst>
        </pc:grpChg>
      </pc:sldChg>
      <pc:sldChg chg="modSp mod">
        <pc:chgData name="BERNARD Kévin" userId="ad4f293a-16a6-44dd-8f0f-bbfe6917a412" providerId="ADAL" clId="{1083B53C-6407-48CF-8461-1DD5A664E2D0}" dt="2025-06-03T13:10:29.421" v="807" actId="34135"/>
        <pc:sldMkLst>
          <pc:docMk/>
          <pc:sldMk cId="1640690760" sldId="348"/>
        </pc:sldMkLst>
        <pc:spChg chg="mod">
          <ac:chgData name="BERNARD Kévin" userId="ad4f293a-16a6-44dd-8f0f-bbfe6917a412" providerId="ADAL" clId="{1083B53C-6407-48CF-8461-1DD5A664E2D0}" dt="2025-06-03T13:10:29.421" v="807" actId="34135"/>
          <ac:spMkLst>
            <pc:docMk/>
            <pc:sldMk cId="1640690760" sldId="348"/>
            <ac:spMk id="2" creationId="{A1904AFA-5AAE-8401-E841-3CFE0B769D15}"/>
          </ac:spMkLst>
        </pc:spChg>
        <pc:spChg chg="mod">
          <ac:chgData name="BERNARD Kévin" userId="ad4f293a-16a6-44dd-8f0f-bbfe6917a412" providerId="ADAL" clId="{1083B53C-6407-48CF-8461-1DD5A664E2D0}" dt="2025-06-03T13:10:29.421" v="807" actId="34135"/>
          <ac:spMkLst>
            <pc:docMk/>
            <pc:sldMk cId="1640690760" sldId="348"/>
            <ac:spMk id="3" creationId="{062C2C44-9AD8-C465-5FE0-9D2294DB5F22}"/>
          </ac:spMkLst>
        </pc:spChg>
        <pc:spChg chg="mod">
          <ac:chgData name="BERNARD Kévin" userId="ad4f293a-16a6-44dd-8f0f-bbfe6917a412" providerId="ADAL" clId="{1083B53C-6407-48CF-8461-1DD5A664E2D0}" dt="2025-06-03T13:10:29.421" v="807" actId="34135"/>
          <ac:spMkLst>
            <pc:docMk/>
            <pc:sldMk cId="1640690760" sldId="348"/>
            <ac:spMk id="5" creationId="{A7522F3A-C4E4-0A7E-A4BC-C8AB2DB455DC}"/>
          </ac:spMkLst>
        </pc:spChg>
        <pc:spChg chg="mod">
          <ac:chgData name="BERNARD Kévin" userId="ad4f293a-16a6-44dd-8f0f-bbfe6917a412" providerId="ADAL" clId="{1083B53C-6407-48CF-8461-1DD5A664E2D0}" dt="2025-06-03T13:10:29.421" v="807" actId="34135"/>
          <ac:spMkLst>
            <pc:docMk/>
            <pc:sldMk cId="1640690760" sldId="348"/>
            <ac:spMk id="8" creationId="{9D01DB3B-17AC-6D85-375E-A6FB702F04F0}"/>
          </ac:spMkLst>
        </pc:spChg>
        <pc:spChg chg="mod">
          <ac:chgData name="BERNARD Kévin" userId="ad4f293a-16a6-44dd-8f0f-bbfe6917a412" providerId="ADAL" clId="{1083B53C-6407-48CF-8461-1DD5A664E2D0}" dt="2025-06-03T13:10:29.421" v="807" actId="34135"/>
          <ac:spMkLst>
            <pc:docMk/>
            <pc:sldMk cId="1640690760" sldId="348"/>
            <ac:spMk id="9" creationId="{2338C4F7-B977-5E83-A865-2573D6890F5C}"/>
          </ac:spMkLst>
        </pc:spChg>
        <pc:spChg chg="mod">
          <ac:chgData name="BERNARD Kévin" userId="ad4f293a-16a6-44dd-8f0f-bbfe6917a412" providerId="ADAL" clId="{1083B53C-6407-48CF-8461-1DD5A664E2D0}" dt="2025-06-03T13:10:29.421" v="807" actId="34135"/>
          <ac:spMkLst>
            <pc:docMk/>
            <pc:sldMk cId="1640690760" sldId="348"/>
            <ac:spMk id="10" creationId="{75C0359A-AB56-F2A2-0A43-801FDC4D079E}"/>
          </ac:spMkLst>
        </pc:spChg>
        <pc:spChg chg="mod">
          <ac:chgData name="BERNARD Kévin" userId="ad4f293a-16a6-44dd-8f0f-bbfe6917a412" providerId="ADAL" clId="{1083B53C-6407-48CF-8461-1DD5A664E2D0}" dt="2025-06-03T13:10:29.421" v="807" actId="34135"/>
          <ac:spMkLst>
            <pc:docMk/>
            <pc:sldMk cId="1640690760" sldId="348"/>
            <ac:spMk id="11" creationId="{B597A2BE-655C-1341-C4C0-651EA059CC6C}"/>
          </ac:spMkLst>
        </pc:spChg>
        <pc:grpChg chg="mod">
          <ac:chgData name="BERNARD Kévin" userId="ad4f293a-16a6-44dd-8f0f-bbfe6917a412" providerId="ADAL" clId="{1083B53C-6407-48CF-8461-1DD5A664E2D0}" dt="2025-06-03T13:10:29.421" v="807" actId="34135"/>
          <ac:grpSpMkLst>
            <pc:docMk/>
            <pc:sldMk cId="1640690760" sldId="348"/>
            <ac:grpSpMk id="4" creationId="{8A3B2CA7-1578-A0DE-3E81-1CEFF136FADB}"/>
          </ac:grpSpMkLst>
        </pc:grpChg>
        <pc:grpChg chg="mod">
          <ac:chgData name="BERNARD Kévin" userId="ad4f293a-16a6-44dd-8f0f-bbfe6917a412" providerId="ADAL" clId="{1083B53C-6407-48CF-8461-1DD5A664E2D0}" dt="2025-06-03T13:10:29.421" v="807" actId="34135"/>
          <ac:grpSpMkLst>
            <pc:docMk/>
            <pc:sldMk cId="1640690760" sldId="348"/>
            <ac:grpSpMk id="6" creationId="{A74744ED-ECBA-5C96-6DE2-BD670AF0ED84}"/>
          </ac:grpSpMkLst>
        </pc:grpChg>
        <pc:grpChg chg="mod">
          <ac:chgData name="BERNARD Kévin" userId="ad4f293a-16a6-44dd-8f0f-bbfe6917a412" providerId="ADAL" clId="{1083B53C-6407-48CF-8461-1DD5A664E2D0}" dt="2025-06-03T13:10:29.421" v="807" actId="34135"/>
          <ac:grpSpMkLst>
            <pc:docMk/>
            <pc:sldMk cId="1640690760" sldId="348"/>
            <ac:grpSpMk id="7" creationId="{D7941774-3976-31C7-4163-DFAF5C230492}"/>
          </ac:grpSpMkLst>
        </pc:grpChg>
      </pc:sldChg>
      <pc:sldChg chg="modSp mod">
        <pc:chgData name="BERNARD Kévin" userId="ad4f293a-16a6-44dd-8f0f-bbfe6917a412" providerId="ADAL" clId="{1083B53C-6407-48CF-8461-1DD5A664E2D0}" dt="2025-06-03T13:05:56.826" v="778" actId="34135"/>
        <pc:sldMkLst>
          <pc:docMk/>
          <pc:sldMk cId="3868586183" sldId="354"/>
        </pc:sldMkLst>
        <pc:spChg chg="mod">
          <ac:chgData name="BERNARD Kévin" userId="ad4f293a-16a6-44dd-8f0f-bbfe6917a412" providerId="ADAL" clId="{1083B53C-6407-48CF-8461-1DD5A664E2D0}" dt="2025-06-03T13:05:56.826" v="778" actId="34135"/>
          <ac:spMkLst>
            <pc:docMk/>
            <pc:sldMk cId="3868586183" sldId="354"/>
            <ac:spMk id="2" creationId="{09E07DC2-FE94-0EE4-C093-BC084BB3C96E}"/>
          </ac:spMkLst>
        </pc:spChg>
        <pc:spChg chg="mod">
          <ac:chgData name="BERNARD Kévin" userId="ad4f293a-16a6-44dd-8f0f-bbfe6917a412" providerId="ADAL" clId="{1083B53C-6407-48CF-8461-1DD5A664E2D0}" dt="2025-06-03T13:05:56.826" v="778" actId="34135"/>
          <ac:spMkLst>
            <pc:docMk/>
            <pc:sldMk cId="3868586183" sldId="354"/>
            <ac:spMk id="4" creationId="{0A76DF3A-C39E-04B4-46BA-815B66230C83}"/>
          </ac:spMkLst>
        </pc:spChg>
        <pc:spChg chg="mod">
          <ac:chgData name="BERNARD Kévin" userId="ad4f293a-16a6-44dd-8f0f-bbfe6917a412" providerId="ADAL" clId="{1083B53C-6407-48CF-8461-1DD5A664E2D0}" dt="2025-06-03T13:05:56.826" v="778" actId="34135"/>
          <ac:spMkLst>
            <pc:docMk/>
            <pc:sldMk cId="3868586183" sldId="354"/>
            <ac:spMk id="10" creationId="{E1789274-BD1E-5526-7F28-23C838978C2B}"/>
          </ac:spMkLst>
        </pc:spChg>
        <pc:spChg chg="mod">
          <ac:chgData name="BERNARD Kévin" userId="ad4f293a-16a6-44dd-8f0f-bbfe6917a412" providerId="ADAL" clId="{1083B53C-6407-48CF-8461-1DD5A664E2D0}" dt="2025-06-03T13:05:56.826" v="778" actId="34135"/>
          <ac:spMkLst>
            <pc:docMk/>
            <pc:sldMk cId="3868586183" sldId="354"/>
            <ac:spMk id="11" creationId="{5C8A8C00-066C-D905-2AD1-B3A0D7CE6994}"/>
          </ac:spMkLst>
        </pc:spChg>
        <pc:spChg chg="mod">
          <ac:chgData name="BERNARD Kévin" userId="ad4f293a-16a6-44dd-8f0f-bbfe6917a412" providerId="ADAL" clId="{1083B53C-6407-48CF-8461-1DD5A664E2D0}" dt="2025-06-03T13:05:56.826" v="778" actId="34135"/>
          <ac:spMkLst>
            <pc:docMk/>
            <pc:sldMk cId="3868586183" sldId="354"/>
            <ac:spMk id="12" creationId="{EB85636C-D1EA-DD93-23E2-C776DDAAF647}"/>
          </ac:spMkLst>
        </pc:spChg>
        <pc:grpChg chg="mod">
          <ac:chgData name="BERNARD Kévin" userId="ad4f293a-16a6-44dd-8f0f-bbfe6917a412" providerId="ADAL" clId="{1083B53C-6407-48CF-8461-1DD5A664E2D0}" dt="2025-06-03T13:05:56.826" v="778" actId="34135"/>
          <ac:grpSpMkLst>
            <pc:docMk/>
            <pc:sldMk cId="3868586183" sldId="354"/>
            <ac:grpSpMk id="6" creationId="{469D1B10-7E2C-A33F-ED0A-6A61D205BA42}"/>
          </ac:grpSpMkLst>
        </pc:grpChg>
      </pc:sldChg>
      <pc:sldChg chg="modSp mod">
        <pc:chgData name="BERNARD Kévin" userId="ad4f293a-16a6-44dd-8f0f-bbfe6917a412" providerId="ADAL" clId="{1083B53C-6407-48CF-8461-1DD5A664E2D0}" dt="2025-06-03T13:04:41.285" v="771" actId="34135"/>
        <pc:sldMkLst>
          <pc:docMk/>
          <pc:sldMk cId="1152878201" sldId="362"/>
        </pc:sldMkLst>
        <pc:spChg chg="mod">
          <ac:chgData name="BERNARD Kévin" userId="ad4f293a-16a6-44dd-8f0f-bbfe6917a412" providerId="ADAL" clId="{1083B53C-6407-48CF-8461-1DD5A664E2D0}" dt="2025-06-03T13:04:41.285" v="771" actId="34135"/>
          <ac:spMkLst>
            <pc:docMk/>
            <pc:sldMk cId="1152878201" sldId="362"/>
            <ac:spMk id="2" creationId="{D233528E-BEFF-FBC9-63C3-443BF364BFF3}"/>
          </ac:spMkLst>
        </pc:spChg>
        <pc:spChg chg="mod">
          <ac:chgData name="BERNARD Kévin" userId="ad4f293a-16a6-44dd-8f0f-bbfe6917a412" providerId="ADAL" clId="{1083B53C-6407-48CF-8461-1DD5A664E2D0}" dt="2025-06-03T13:04:41.285" v="771" actId="34135"/>
          <ac:spMkLst>
            <pc:docMk/>
            <pc:sldMk cId="1152878201" sldId="362"/>
            <ac:spMk id="4" creationId="{C6915B15-FB47-314C-DB07-DBC1C8B2644D}"/>
          </ac:spMkLst>
        </pc:spChg>
        <pc:spChg chg="mod">
          <ac:chgData name="BERNARD Kévin" userId="ad4f293a-16a6-44dd-8f0f-bbfe6917a412" providerId="ADAL" clId="{1083B53C-6407-48CF-8461-1DD5A664E2D0}" dt="2025-06-03T13:04:41.285" v="771" actId="34135"/>
          <ac:spMkLst>
            <pc:docMk/>
            <pc:sldMk cId="1152878201" sldId="362"/>
            <ac:spMk id="5" creationId="{9D6463D0-6B71-529E-959F-93F2BB2E8CF9}"/>
          </ac:spMkLst>
        </pc:spChg>
        <pc:spChg chg="mod">
          <ac:chgData name="BERNARD Kévin" userId="ad4f293a-16a6-44dd-8f0f-bbfe6917a412" providerId="ADAL" clId="{1083B53C-6407-48CF-8461-1DD5A664E2D0}" dt="2025-06-03T13:04:41.285" v="771" actId="34135"/>
          <ac:spMkLst>
            <pc:docMk/>
            <pc:sldMk cId="1152878201" sldId="362"/>
            <ac:spMk id="15" creationId="{CA795E56-AB7B-94E4-651C-F91BF6367D66}"/>
          </ac:spMkLst>
        </pc:spChg>
        <pc:spChg chg="mod">
          <ac:chgData name="BERNARD Kévin" userId="ad4f293a-16a6-44dd-8f0f-bbfe6917a412" providerId="ADAL" clId="{1083B53C-6407-48CF-8461-1DD5A664E2D0}" dt="2025-06-03T13:04:41.285" v="771" actId="34135"/>
          <ac:spMkLst>
            <pc:docMk/>
            <pc:sldMk cId="1152878201" sldId="362"/>
            <ac:spMk id="16" creationId="{8084004F-2C7D-E449-CFEF-17ABAC4154AE}"/>
          </ac:spMkLst>
        </pc:spChg>
        <pc:grpChg chg="mod">
          <ac:chgData name="BERNARD Kévin" userId="ad4f293a-16a6-44dd-8f0f-bbfe6917a412" providerId="ADAL" clId="{1083B53C-6407-48CF-8461-1DD5A664E2D0}" dt="2025-06-03T13:04:41.285" v="771" actId="34135"/>
          <ac:grpSpMkLst>
            <pc:docMk/>
            <pc:sldMk cId="1152878201" sldId="362"/>
            <ac:grpSpMk id="14" creationId="{66F510DA-F73A-4440-FDB2-345BD6661579}"/>
          </ac:grpSpMkLst>
        </pc:grpChg>
      </pc:sldChg>
      <pc:sldChg chg="modSp mod">
        <pc:chgData name="BERNARD Kévin" userId="ad4f293a-16a6-44dd-8f0f-bbfe6917a412" providerId="ADAL" clId="{1083B53C-6407-48CF-8461-1DD5A664E2D0}" dt="2025-06-03T13:04:25.035" v="770" actId="34135"/>
        <pc:sldMkLst>
          <pc:docMk/>
          <pc:sldMk cId="892082609" sldId="364"/>
        </pc:sldMkLst>
        <pc:spChg chg="mod">
          <ac:chgData name="BERNARD Kévin" userId="ad4f293a-16a6-44dd-8f0f-bbfe6917a412" providerId="ADAL" clId="{1083B53C-6407-48CF-8461-1DD5A664E2D0}" dt="2025-06-03T13:04:25.035" v="770" actId="34135"/>
          <ac:spMkLst>
            <pc:docMk/>
            <pc:sldMk cId="892082609" sldId="364"/>
            <ac:spMk id="2" creationId="{1A7E3BD1-B3D0-698F-7278-767A6E457A64}"/>
          </ac:spMkLst>
        </pc:spChg>
        <pc:spChg chg="mod">
          <ac:chgData name="BERNARD Kévin" userId="ad4f293a-16a6-44dd-8f0f-bbfe6917a412" providerId="ADAL" clId="{1083B53C-6407-48CF-8461-1DD5A664E2D0}" dt="2025-06-03T13:04:25.035" v="770" actId="34135"/>
          <ac:spMkLst>
            <pc:docMk/>
            <pc:sldMk cId="892082609" sldId="364"/>
            <ac:spMk id="7" creationId="{A9DBF5DC-0CCC-E5D3-29DC-F2E03EE5989F}"/>
          </ac:spMkLst>
        </pc:spChg>
        <pc:spChg chg="mod">
          <ac:chgData name="BERNARD Kévin" userId="ad4f293a-16a6-44dd-8f0f-bbfe6917a412" providerId="ADAL" clId="{1083B53C-6407-48CF-8461-1DD5A664E2D0}" dt="2025-06-03T13:04:25.035" v="770" actId="34135"/>
          <ac:spMkLst>
            <pc:docMk/>
            <pc:sldMk cId="892082609" sldId="364"/>
            <ac:spMk id="8" creationId="{0B53C37D-D896-507F-2061-C7508A2D5E45}"/>
          </ac:spMkLst>
        </pc:spChg>
        <pc:spChg chg="mod">
          <ac:chgData name="BERNARD Kévin" userId="ad4f293a-16a6-44dd-8f0f-bbfe6917a412" providerId="ADAL" clId="{1083B53C-6407-48CF-8461-1DD5A664E2D0}" dt="2025-06-03T13:04:25.035" v="770" actId="34135"/>
          <ac:spMkLst>
            <pc:docMk/>
            <pc:sldMk cId="892082609" sldId="364"/>
            <ac:spMk id="11" creationId="{1A373A3A-5650-6B84-267B-88BE712A4B77}"/>
          </ac:spMkLst>
        </pc:spChg>
        <pc:spChg chg="mod">
          <ac:chgData name="BERNARD Kévin" userId="ad4f293a-16a6-44dd-8f0f-bbfe6917a412" providerId="ADAL" clId="{1083B53C-6407-48CF-8461-1DD5A664E2D0}" dt="2025-06-03T13:04:25.035" v="770" actId="34135"/>
          <ac:spMkLst>
            <pc:docMk/>
            <pc:sldMk cId="892082609" sldId="364"/>
            <ac:spMk id="12" creationId="{83696F61-EE5F-1EA4-451C-EFB0CDDB66E9}"/>
          </ac:spMkLst>
        </pc:spChg>
        <pc:grpChg chg="mod">
          <ac:chgData name="BERNARD Kévin" userId="ad4f293a-16a6-44dd-8f0f-bbfe6917a412" providerId="ADAL" clId="{1083B53C-6407-48CF-8461-1DD5A664E2D0}" dt="2025-06-03T13:04:25.035" v="770" actId="34135"/>
          <ac:grpSpMkLst>
            <pc:docMk/>
            <pc:sldMk cId="892082609" sldId="364"/>
            <ac:grpSpMk id="10" creationId="{53C264E4-74AA-892E-187B-3A2A7BF4D637}"/>
          </ac:grpSpMkLst>
        </pc:grpChg>
      </pc:sldChg>
      <pc:sldChg chg="del">
        <pc:chgData name="BERNARD Kévin" userId="ad4f293a-16a6-44dd-8f0f-bbfe6917a412" providerId="ADAL" clId="{1083B53C-6407-48CF-8461-1DD5A664E2D0}" dt="2025-06-02T15:56:26.733" v="97" actId="47"/>
        <pc:sldMkLst>
          <pc:docMk/>
          <pc:sldMk cId="3225887384" sldId="365"/>
        </pc:sldMkLst>
      </pc:sldChg>
      <pc:sldChg chg="modSp mod">
        <pc:chgData name="BERNARD Kévin" userId="ad4f293a-16a6-44dd-8f0f-bbfe6917a412" providerId="ADAL" clId="{1083B53C-6407-48CF-8461-1DD5A664E2D0}" dt="2025-06-03T13:05:17.596" v="773" actId="34135"/>
        <pc:sldMkLst>
          <pc:docMk/>
          <pc:sldMk cId="2948263380" sldId="366"/>
        </pc:sldMkLst>
        <pc:spChg chg="mod">
          <ac:chgData name="BERNARD Kévin" userId="ad4f293a-16a6-44dd-8f0f-bbfe6917a412" providerId="ADAL" clId="{1083B53C-6407-48CF-8461-1DD5A664E2D0}" dt="2025-06-03T13:05:17.596" v="773" actId="34135"/>
          <ac:spMkLst>
            <pc:docMk/>
            <pc:sldMk cId="2948263380" sldId="366"/>
            <ac:spMk id="2" creationId="{2BA0B795-56EF-792E-0A8C-4AA1D842CDEE}"/>
          </ac:spMkLst>
        </pc:spChg>
        <pc:spChg chg="mod">
          <ac:chgData name="BERNARD Kévin" userId="ad4f293a-16a6-44dd-8f0f-bbfe6917a412" providerId="ADAL" clId="{1083B53C-6407-48CF-8461-1DD5A664E2D0}" dt="2025-06-03T13:05:17.596" v="773" actId="34135"/>
          <ac:spMkLst>
            <pc:docMk/>
            <pc:sldMk cId="2948263380" sldId="366"/>
            <ac:spMk id="4" creationId="{6CB4B333-56D7-F90F-A06C-582BBA90AAF0}"/>
          </ac:spMkLst>
        </pc:spChg>
        <pc:spChg chg="mod">
          <ac:chgData name="BERNARD Kévin" userId="ad4f293a-16a6-44dd-8f0f-bbfe6917a412" providerId="ADAL" clId="{1083B53C-6407-48CF-8461-1DD5A664E2D0}" dt="2025-06-03T13:05:17.596" v="773" actId="34135"/>
          <ac:spMkLst>
            <pc:docMk/>
            <pc:sldMk cId="2948263380" sldId="366"/>
            <ac:spMk id="5" creationId="{37906B05-BCC0-4AFD-A30E-CBDB1215EBDD}"/>
          </ac:spMkLst>
        </pc:spChg>
        <pc:spChg chg="mod">
          <ac:chgData name="BERNARD Kévin" userId="ad4f293a-16a6-44dd-8f0f-bbfe6917a412" providerId="ADAL" clId="{1083B53C-6407-48CF-8461-1DD5A664E2D0}" dt="2025-06-03T13:05:17.596" v="773" actId="34135"/>
          <ac:spMkLst>
            <pc:docMk/>
            <pc:sldMk cId="2948263380" sldId="366"/>
            <ac:spMk id="15" creationId="{9B2FFC75-D71B-E0EC-818B-73DD8962C316}"/>
          </ac:spMkLst>
        </pc:spChg>
        <pc:spChg chg="mod">
          <ac:chgData name="BERNARD Kévin" userId="ad4f293a-16a6-44dd-8f0f-bbfe6917a412" providerId="ADAL" clId="{1083B53C-6407-48CF-8461-1DD5A664E2D0}" dt="2025-06-03T13:05:17.596" v="773" actId="34135"/>
          <ac:spMkLst>
            <pc:docMk/>
            <pc:sldMk cId="2948263380" sldId="366"/>
            <ac:spMk id="16" creationId="{9D832F4B-D217-0321-7A11-52B6933EA2A5}"/>
          </ac:spMkLst>
        </pc:spChg>
        <pc:grpChg chg="mod">
          <ac:chgData name="BERNARD Kévin" userId="ad4f293a-16a6-44dd-8f0f-bbfe6917a412" providerId="ADAL" clId="{1083B53C-6407-48CF-8461-1DD5A664E2D0}" dt="2025-06-03T13:05:17.596" v="773" actId="34135"/>
          <ac:grpSpMkLst>
            <pc:docMk/>
            <pc:sldMk cId="2948263380" sldId="366"/>
            <ac:grpSpMk id="14" creationId="{2E89B8BB-5975-373E-AF9B-697FF8339A2C}"/>
          </ac:grpSpMkLst>
        </pc:grpChg>
      </pc:sldChg>
      <pc:sldChg chg="modSp mod">
        <pc:chgData name="BERNARD Kévin" userId="ad4f293a-16a6-44dd-8f0f-bbfe6917a412" providerId="ADAL" clId="{1083B53C-6407-48CF-8461-1DD5A664E2D0}" dt="2025-06-03T13:05:49.471" v="777" actId="34135"/>
        <pc:sldMkLst>
          <pc:docMk/>
          <pc:sldMk cId="1527145496" sldId="367"/>
        </pc:sldMkLst>
        <pc:spChg chg="mod">
          <ac:chgData name="BERNARD Kévin" userId="ad4f293a-16a6-44dd-8f0f-bbfe6917a412" providerId="ADAL" clId="{1083B53C-6407-48CF-8461-1DD5A664E2D0}" dt="2025-06-03T13:05:49.471" v="777" actId="34135"/>
          <ac:spMkLst>
            <pc:docMk/>
            <pc:sldMk cId="1527145496" sldId="367"/>
            <ac:spMk id="2" creationId="{3F1A92E9-D700-7D63-6DDB-3B5A60C07855}"/>
          </ac:spMkLst>
        </pc:spChg>
        <pc:spChg chg="mod">
          <ac:chgData name="BERNARD Kévin" userId="ad4f293a-16a6-44dd-8f0f-bbfe6917a412" providerId="ADAL" clId="{1083B53C-6407-48CF-8461-1DD5A664E2D0}" dt="2025-06-03T13:05:49.471" v="777" actId="34135"/>
          <ac:spMkLst>
            <pc:docMk/>
            <pc:sldMk cId="1527145496" sldId="367"/>
            <ac:spMk id="4" creationId="{CD241D01-1CA5-AA0F-8822-A1D52E7238BB}"/>
          </ac:spMkLst>
        </pc:spChg>
        <pc:spChg chg="mod">
          <ac:chgData name="BERNARD Kévin" userId="ad4f293a-16a6-44dd-8f0f-bbfe6917a412" providerId="ADAL" clId="{1083B53C-6407-48CF-8461-1DD5A664E2D0}" dt="2025-06-03T13:05:49.471" v="777" actId="34135"/>
          <ac:spMkLst>
            <pc:docMk/>
            <pc:sldMk cId="1527145496" sldId="367"/>
            <ac:spMk id="5" creationId="{574BC3EE-A527-9732-89C4-6D8BC585AC58}"/>
          </ac:spMkLst>
        </pc:spChg>
        <pc:spChg chg="mod">
          <ac:chgData name="BERNARD Kévin" userId="ad4f293a-16a6-44dd-8f0f-bbfe6917a412" providerId="ADAL" clId="{1083B53C-6407-48CF-8461-1DD5A664E2D0}" dt="2025-06-03T13:05:49.471" v="777" actId="34135"/>
          <ac:spMkLst>
            <pc:docMk/>
            <pc:sldMk cId="1527145496" sldId="367"/>
            <ac:spMk id="15" creationId="{967E4A8D-FAEB-5B74-4DC4-153961EA8D3B}"/>
          </ac:spMkLst>
        </pc:spChg>
        <pc:spChg chg="mod">
          <ac:chgData name="BERNARD Kévin" userId="ad4f293a-16a6-44dd-8f0f-bbfe6917a412" providerId="ADAL" clId="{1083B53C-6407-48CF-8461-1DD5A664E2D0}" dt="2025-06-03T13:05:49.471" v="777" actId="34135"/>
          <ac:spMkLst>
            <pc:docMk/>
            <pc:sldMk cId="1527145496" sldId="367"/>
            <ac:spMk id="16" creationId="{E7883BCE-7374-B65A-D8AD-456E3AFFFA8A}"/>
          </ac:spMkLst>
        </pc:spChg>
        <pc:grpChg chg="mod">
          <ac:chgData name="BERNARD Kévin" userId="ad4f293a-16a6-44dd-8f0f-bbfe6917a412" providerId="ADAL" clId="{1083B53C-6407-48CF-8461-1DD5A664E2D0}" dt="2025-06-03T13:05:49.471" v="777" actId="34135"/>
          <ac:grpSpMkLst>
            <pc:docMk/>
            <pc:sldMk cId="1527145496" sldId="367"/>
            <ac:grpSpMk id="14" creationId="{126F868A-BC1E-6FED-C5CC-91850185D336}"/>
          </ac:grpSpMkLst>
        </pc:grpChg>
      </pc:sldChg>
      <pc:sldChg chg="modSp mod">
        <pc:chgData name="BERNARD Kévin" userId="ad4f293a-16a6-44dd-8f0f-bbfe6917a412" providerId="ADAL" clId="{1083B53C-6407-48CF-8461-1DD5A664E2D0}" dt="2025-06-03T13:06:03.095" v="779" actId="34135"/>
        <pc:sldMkLst>
          <pc:docMk/>
          <pc:sldMk cId="2637781696" sldId="368"/>
        </pc:sldMkLst>
        <pc:spChg chg="mod">
          <ac:chgData name="BERNARD Kévin" userId="ad4f293a-16a6-44dd-8f0f-bbfe6917a412" providerId="ADAL" clId="{1083B53C-6407-48CF-8461-1DD5A664E2D0}" dt="2025-06-03T13:06:03.095" v="779" actId="34135"/>
          <ac:spMkLst>
            <pc:docMk/>
            <pc:sldMk cId="2637781696" sldId="368"/>
            <ac:spMk id="2" creationId="{D3DB51C9-36A5-FE94-810F-4E528EF95FD2}"/>
          </ac:spMkLst>
        </pc:spChg>
        <pc:spChg chg="mod">
          <ac:chgData name="BERNARD Kévin" userId="ad4f293a-16a6-44dd-8f0f-bbfe6917a412" providerId="ADAL" clId="{1083B53C-6407-48CF-8461-1DD5A664E2D0}" dt="2025-06-03T13:06:03.095" v="779" actId="34135"/>
          <ac:spMkLst>
            <pc:docMk/>
            <pc:sldMk cId="2637781696" sldId="368"/>
            <ac:spMk id="4" creationId="{898ED0D9-BEFC-B642-39AF-3D6E5257B5E1}"/>
          </ac:spMkLst>
        </pc:spChg>
        <pc:spChg chg="mod">
          <ac:chgData name="BERNARD Kévin" userId="ad4f293a-16a6-44dd-8f0f-bbfe6917a412" providerId="ADAL" clId="{1083B53C-6407-48CF-8461-1DD5A664E2D0}" dt="2025-06-03T13:06:03.095" v="779" actId="34135"/>
          <ac:spMkLst>
            <pc:docMk/>
            <pc:sldMk cId="2637781696" sldId="368"/>
            <ac:spMk id="5" creationId="{E7A9382C-BADD-BFFE-66BB-83D84AD885B1}"/>
          </ac:spMkLst>
        </pc:spChg>
        <pc:spChg chg="mod">
          <ac:chgData name="BERNARD Kévin" userId="ad4f293a-16a6-44dd-8f0f-bbfe6917a412" providerId="ADAL" clId="{1083B53C-6407-48CF-8461-1DD5A664E2D0}" dt="2025-06-03T13:06:03.095" v="779" actId="34135"/>
          <ac:spMkLst>
            <pc:docMk/>
            <pc:sldMk cId="2637781696" sldId="368"/>
            <ac:spMk id="15" creationId="{54297E3A-AEDF-8BFE-B40A-5F634CDBD70E}"/>
          </ac:spMkLst>
        </pc:spChg>
        <pc:spChg chg="mod">
          <ac:chgData name="BERNARD Kévin" userId="ad4f293a-16a6-44dd-8f0f-bbfe6917a412" providerId="ADAL" clId="{1083B53C-6407-48CF-8461-1DD5A664E2D0}" dt="2025-06-03T13:06:03.095" v="779" actId="34135"/>
          <ac:spMkLst>
            <pc:docMk/>
            <pc:sldMk cId="2637781696" sldId="368"/>
            <ac:spMk id="16" creationId="{0A7D6BAD-5ED3-C44D-072B-D6C0139BB927}"/>
          </ac:spMkLst>
        </pc:spChg>
        <pc:grpChg chg="mod">
          <ac:chgData name="BERNARD Kévin" userId="ad4f293a-16a6-44dd-8f0f-bbfe6917a412" providerId="ADAL" clId="{1083B53C-6407-48CF-8461-1DD5A664E2D0}" dt="2025-06-03T13:06:03.095" v="779" actId="34135"/>
          <ac:grpSpMkLst>
            <pc:docMk/>
            <pc:sldMk cId="2637781696" sldId="368"/>
            <ac:grpSpMk id="14" creationId="{48E6E44E-C5E9-40DA-50E1-0B61EE4D956C}"/>
          </ac:grpSpMkLst>
        </pc:grpChg>
      </pc:sldChg>
      <pc:sldChg chg="addSp delSp modSp mod">
        <pc:chgData name="BERNARD Kévin" userId="ad4f293a-16a6-44dd-8f0f-bbfe6917a412" providerId="ADAL" clId="{1083B53C-6407-48CF-8461-1DD5A664E2D0}" dt="2025-06-03T12:56:35.887" v="737" actId="34135"/>
        <pc:sldMkLst>
          <pc:docMk/>
          <pc:sldMk cId="1081857629" sldId="369"/>
        </pc:sldMkLst>
        <pc:spChg chg="mod">
          <ac:chgData name="BERNARD Kévin" userId="ad4f293a-16a6-44dd-8f0f-bbfe6917a412" providerId="ADAL" clId="{1083B53C-6407-48CF-8461-1DD5A664E2D0}" dt="2025-06-03T12:56:35.887" v="737" actId="34135"/>
          <ac:spMkLst>
            <pc:docMk/>
            <pc:sldMk cId="1081857629" sldId="369"/>
            <ac:spMk id="2" creationId="{901F2954-E891-9081-8A42-0826797AAA1A}"/>
          </ac:spMkLst>
        </pc:spChg>
        <pc:spChg chg="mod">
          <ac:chgData name="BERNARD Kévin" userId="ad4f293a-16a6-44dd-8f0f-bbfe6917a412" providerId="ADAL" clId="{1083B53C-6407-48CF-8461-1DD5A664E2D0}" dt="2025-06-03T12:56:35.887" v="737" actId="34135"/>
          <ac:spMkLst>
            <pc:docMk/>
            <pc:sldMk cId="1081857629" sldId="369"/>
            <ac:spMk id="4" creationId="{4A707FA1-AF86-DA86-9D48-995A56421822}"/>
          </ac:spMkLst>
        </pc:spChg>
        <pc:spChg chg="mod">
          <ac:chgData name="BERNARD Kévin" userId="ad4f293a-16a6-44dd-8f0f-bbfe6917a412" providerId="ADAL" clId="{1083B53C-6407-48CF-8461-1DD5A664E2D0}" dt="2025-06-03T12:56:35.887" v="737" actId="34135"/>
          <ac:spMkLst>
            <pc:docMk/>
            <pc:sldMk cId="1081857629" sldId="369"/>
            <ac:spMk id="5" creationId="{04BB0F59-4447-6102-0A37-30E8CB54BEBD}"/>
          </ac:spMkLst>
        </pc:spChg>
        <pc:spChg chg="mod">
          <ac:chgData name="BERNARD Kévin" userId="ad4f293a-16a6-44dd-8f0f-bbfe6917a412" providerId="ADAL" clId="{1083B53C-6407-48CF-8461-1DD5A664E2D0}" dt="2025-06-03T12:56:35.887" v="737" actId="34135"/>
          <ac:spMkLst>
            <pc:docMk/>
            <pc:sldMk cId="1081857629" sldId="369"/>
            <ac:spMk id="7" creationId="{B65C877C-CC7B-2DF5-1104-568A7815B21D}"/>
          </ac:spMkLst>
        </pc:spChg>
        <pc:spChg chg="mod">
          <ac:chgData name="BERNARD Kévin" userId="ad4f293a-16a6-44dd-8f0f-bbfe6917a412" providerId="ADAL" clId="{1083B53C-6407-48CF-8461-1DD5A664E2D0}" dt="2025-06-03T12:56:35.887" v="737" actId="34135"/>
          <ac:spMkLst>
            <pc:docMk/>
            <pc:sldMk cId="1081857629" sldId="369"/>
            <ac:spMk id="9" creationId="{B1520F8B-ECD8-AC71-4219-EA51255DE8E4}"/>
          </ac:spMkLst>
        </pc:spChg>
        <pc:spChg chg="mod">
          <ac:chgData name="BERNARD Kévin" userId="ad4f293a-16a6-44dd-8f0f-bbfe6917a412" providerId="ADAL" clId="{1083B53C-6407-48CF-8461-1DD5A664E2D0}" dt="2025-06-03T12:56:35.887" v="737" actId="34135"/>
          <ac:spMkLst>
            <pc:docMk/>
            <pc:sldMk cId="1081857629" sldId="369"/>
            <ac:spMk id="10" creationId="{0ACC95C5-7DAF-0DC9-4F87-8024ED2FE941}"/>
          </ac:spMkLst>
        </pc:spChg>
        <pc:spChg chg="mod">
          <ac:chgData name="BERNARD Kévin" userId="ad4f293a-16a6-44dd-8f0f-bbfe6917a412" providerId="ADAL" clId="{1083B53C-6407-48CF-8461-1DD5A664E2D0}" dt="2025-06-03T12:56:35.887" v="737" actId="34135"/>
          <ac:spMkLst>
            <pc:docMk/>
            <pc:sldMk cId="1081857629" sldId="369"/>
            <ac:spMk id="30" creationId="{FDAEDEA9-2E71-B691-A644-E24FDF3CF172}"/>
          </ac:spMkLst>
        </pc:spChg>
        <pc:graphicFrameChg chg="mod modGraphic">
          <ac:chgData name="BERNARD Kévin" userId="ad4f293a-16a6-44dd-8f0f-bbfe6917a412" providerId="ADAL" clId="{1083B53C-6407-48CF-8461-1DD5A664E2D0}" dt="2025-06-03T10:24:01.902" v="389" actId="20577"/>
          <ac:graphicFrameMkLst>
            <pc:docMk/>
            <pc:sldMk cId="1081857629" sldId="369"/>
            <ac:graphicFrameMk id="17" creationId="{F5E8B0FA-0641-83CA-BBA7-32BC18BFF3B8}"/>
          </ac:graphicFrameMkLst>
        </pc:graphicFrameChg>
        <pc:picChg chg="mod">
          <ac:chgData name="BERNARD Kévin" userId="ad4f293a-16a6-44dd-8f0f-bbfe6917a412" providerId="ADAL" clId="{1083B53C-6407-48CF-8461-1DD5A664E2D0}" dt="2025-06-03T12:56:35.887" v="737" actId="34135"/>
          <ac:picMkLst>
            <pc:docMk/>
            <pc:sldMk cId="1081857629" sldId="369"/>
            <ac:picMk id="19" creationId="{3EEB012D-276A-1C7A-D339-ED114A96177C}"/>
          </ac:picMkLst>
        </pc:picChg>
        <pc:picChg chg="mod">
          <ac:chgData name="BERNARD Kévin" userId="ad4f293a-16a6-44dd-8f0f-bbfe6917a412" providerId="ADAL" clId="{1083B53C-6407-48CF-8461-1DD5A664E2D0}" dt="2025-06-03T10:00:18.314" v="354" actId="1037"/>
          <ac:picMkLst>
            <pc:docMk/>
            <pc:sldMk cId="1081857629" sldId="369"/>
            <ac:picMk id="20" creationId="{ACC1E320-FD4C-8586-BA9C-F584FD90011C}"/>
          </ac:picMkLst>
        </pc:picChg>
        <pc:picChg chg="mod">
          <ac:chgData name="BERNARD Kévin" userId="ad4f293a-16a6-44dd-8f0f-bbfe6917a412" providerId="ADAL" clId="{1083B53C-6407-48CF-8461-1DD5A664E2D0}" dt="2025-06-03T12:56:35.887" v="737" actId="34135"/>
          <ac:picMkLst>
            <pc:docMk/>
            <pc:sldMk cId="1081857629" sldId="369"/>
            <ac:picMk id="21" creationId="{C2D8EDF2-4EC3-5A31-A1DB-75B471F5EF28}"/>
          </ac:picMkLst>
        </pc:picChg>
        <pc:picChg chg="mod">
          <ac:chgData name="BERNARD Kévin" userId="ad4f293a-16a6-44dd-8f0f-bbfe6917a412" providerId="ADAL" clId="{1083B53C-6407-48CF-8461-1DD5A664E2D0}" dt="2025-06-03T10:24:29.580" v="393" actId="1076"/>
          <ac:picMkLst>
            <pc:docMk/>
            <pc:sldMk cId="1081857629" sldId="369"/>
            <ac:picMk id="24" creationId="{7FC49ADA-453F-2E46-9C3E-5A6E53EC29B3}"/>
          </ac:picMkLst>
        </pc:picChg>
        <pc:picChg chg="mod">
          <ac:chgData name="BERNARD Kévin" userId="ad4f293a-16a6-44dd-8f0f-bbfe6917a412" providerId="ADAL" clId="{1083B53C-6407-48CF-8461-1DD5A664E2D0}" dt="2025-06-03T12:56:35.887" v="737" actId="34135"/>
          <ac:picMkLst>
            <pc:docMk/>
            <pc:sldMk cId="1081857629" sldId="369"/>
            <ac:picMk id="26" creationId="{562B7519-3E78-E74E-807A-B0ACDC2BAD12}"/>
          </ac:picMkLst>
        </pc:picChg>
        <pc:picChg chg="mod">
          <ac:chgData name="BERNARD Kévin" userId="ad4f293a-16a6-44dd-8f0f-bbfe6917a412" providerId="ADAL" clId="{1083B53C-6407-48CF-8461-1DD5A664E2D0}" dt="2025-06-03T10:00:18.314" v="354" actId="1037"/>
          <ac:picMkLst>
            <pc:docMk/>
            <pc:sldMk cId="1081857629" sldId="369"/>
            <ac:picMk id="27" creationId="{9419F072-B084-A9AC-6CBD-5417920276C0}"/>
          </ac:picMkLst>
        </pc:picChg>
        <pc:picChg chg="mod topLvl">
          <ac:chgData name="BERNARD Kévin" userId="ad4f293a-16a6-44dd-8f0f-bbfe6917a412" providerId="ADAL" clId="{1083B53C-6407-48CF-8461-1DD5A664E2D0}" dt="2025-06-03T10:24:22.548" v="392" actId="1076"/>
          <ac:picMkLst>
            <pc:docMk/>
            <pc:sldMk cId="1081857629" sldId="369"/>
            <ac:picMk id="28" creationId="{D928672C-4BC6-E3C2-595D-B55C5DE4FDCA}"/>
          </ac:picMkLst>
        </pc:picChg>
        <pc:picChg chg="mod">
          <ac:chgData name="BERNARD Kévin" userId="ad4f293a-16a6-44dd-8f0f-bbfe6917a412" providerId="ADAL" clId="{1083B53C-6407-48CF-8461-1DD5A664E2D0}" dt="2025-06-03T10:00:18.314" v="354" actId="1037"/>
          <ac:picMkLst>
            <pc:docMk/>
            <pc:sldMk cId="1081857629" sldId="369"/>
            <ac:picMk id="29" creationId="{A671D5B3-5442-67E2-547B-388581ADEFBE}"/>
          </ac:picMkLst>
        </pc:picChg>
      </pc:sldChg>
      <pc:sldChg chg="new del">
        <pc:chgData name="BERNARD Kévin" userId="ad4f293a-16a6-44dd-8f0f-bbfe6917a412" providerId="ADAL" clId="{1083B53C-6407-48CF-8461-1DD5A664E2D0}" dt="2025-06-03T12:49:36.637" v="598" actId="2696"/>
        <pc:sldMkLst>
          <pc:docMk/>
          <pc:sldMk cId="355705536" sldId="370"/>
        </pc:sldMkLst>
      </pc:sldChg>
      <pc:sldChg chg="new del">
        <pc:chgData name="BERNARD Kévin" userId="ad4f293a-16a6-44dd-8f0f-bbfe6917a412" providerId="ADAL" clId="{1083B53C-6407-48CF-8461-1DD5A664E2D0}" dt="2025-06-03T12:53:52.997" v="683" actId="47"/>
        <pc:sldMkLst>
          <pc:docMk/>
          <pc:sldMk cId="755465362" sldId="370"/>
        </pc:sldMkLst>
      </pc:sldChg>
      <pc:sldChg chg="new del">
        <pc:chgData name="BERNARD Kévin" userId="ad4f293a-16a6-44dd-8f0f-bbfe6917a412" providerId="ADAL" clId="{1083B53C-6407-48CF-8461-1DD5A664E2D0}" dt="2025-06-03T12:48:53.178" v="594" actId="2696"/>
        <pc:sldMkLst>
          <pc:docMk/>
          <pc:sldMk cId="1292596296" sldId="370"/>
        </pc:sldMkLst>
      </pc:sldChg>
      <pc:sldChg chg="new del">
        <pc:chgData name="BERNARD Kévin" userId="ad4f293a-16a6-44dd-8f0f-bbfe6917a412" providerId="ADAL" clId="{1083B53C-6407-48CF-8461-1DD5A664E2D0}" dt="2025-06-03T12:52:54.786" v="673" actId="47"/>
        <pc:sldMkLst>
          <pc:docMk/>
          <pc:sldMk cId="1992281235" sldId="370"/>
        </pc:sldMkLst>
      </pc:sldChg>
      <pc:sldChg chg="addSp modSp new mod">
        <pc:chgData name="BERNARD Kévin" userId="ad4f293a-16a6-44dd-8f0f-bbfe6917a412" providerId="ADAL" clId="{1083B53C-6407-48CF-8461-1DD5A664E2D0}" dt="2025-06-03T12:57:57.928" v="752" actId="34135"/>
        <pc:sldMkLst>
          <pc:docMk/>
          <pc:sldMk cId="2065407748" sldId="370"/>
        </pc:sldMkLst>
        <pc:spChg chg="mod">
          <ac:chgData name="BERNARD Kévin" userId="ad4f293a-16a6-44dd-8f0f-bbfe6917a412" providerId="ADAL" clId="{1083B53C-6407-48CF-8461-1DD5A664E2D0}" dt="2025-06-03T12:57:57.928" v="752" actId="34135"/>
          <ac:spMkLst>
            <pc:docMk/>
            <pc:sldMk cId="2065407748" sldId="370"/>
            <ac:spMk id="2" creationId="{DB127590-A56B-CB11-DA80-4924E7B74AC1}"/>
          </ac:spMkLst>
        </pc:spChg>
        <pc:spChg chg="mod">
          <ac:chgData name="BERNARD Kévin" userId="ad4f293a-16a6-44dd-8f0f-bbfe6917a412" providerId="ADAL" clId="{1083B53C-6407-48CF-8461-1DD5A664E2D0}" dt="2025-06-03T12:57:57.928" v="752" actId="34135"/>
          <ac:spMkLst>
            <pc:docMk/>
            <pc:sldMk cId="2065407748" sldId="370"/>
            <ac:spMk id="3" creationId="{B34A917C-741C-E81B-5E0A-47CADCF155C3}"/>
          </ac:spMkLst>
        </pc:spChg>
        <pc:spChg chg="mod">
          <ac:chgData name="BERNARD Kévin" userId="ad4f293a-16a6-44dd-8f0f-bbfe6917a412" providerId="ADAL" clId="{1083B53C-6407-48CF-8461-1DD5A664E2D0}" dt="2025-06-03T12:57:57.928" v="752" actId="34135"/>
          <ac:spMkLst>
            <pc:docMk/>
            <pc:sldMk cId="2065407748" sldId="370"/>
            <ac:spMk id="4" creationId="{59F48277-1445-9F1F-E974-46B3F415BFFA}"/>
          </ac:spMkLst>
        </pc:spChg>
        <pc:spChg chg="add mod">
          <ac:chgData name="BERNARD Kévin" userId="ad4f293a-16a6-44dd-8f0f-bbfe6917a412" providerId="ADAL" clId="{1083B53C-6407-48CF-8461-1DD5A664E2D0}" dt="2025-06-03T12:57:57.928" v="752" actId="34135"/>
          <ac:spMkLst>
            <pc:docMk/>
            <pc:sldMk cId="2065407748" sldId="370"/>
            <ac:spMk id="5" creationId="{BB8C3DD2-3F27-5AA5-36D5-59BAA6F3342F}"/>
          </ac:spMkLst>
        </pc:spChg>
        <pc:spChg chg="add mod">
          <ac:chgData name="BERNARD Kévin" userId="ad4f293a-16a6-44dd-8f0f-bbfe6917a412" providerId="ADAL" clId="{1083B53C-6407-48CF-8461-1DD5A664E2D0}" dt="2025-06-03T12:57:57.928" v="752" actId="34135"/>
          <ac:spMkLst>
            <pc:docMk/>
            <pc:sldMk cId="2065407748" sldId="370"/>
            <ac:spMk id="6" creationId="{18FDBB88-5566-D8E1-5062-652FC6469B69}"/>
          </ac:spMkLst>
        </pc:spChg>
      </pc:sldChg>
      <pc:sldChg chg="new del">
        <pc:chgData name="BERNARD Kévin" userId="ad4f293a-16a6-44dd-8f0f-bbfe6917a412" providerId="ADAL" clId="{1083B53C-6407-48CF-8461-1DD5A664E2D0}" dt="2025-06-03T12:52:42.244" v="671" actId="47"/>
        <pc:sldMkLst>
          <pc:docMk/>
          <pc:sldMk cId="2502521920" sldId="370"/>
        </pc:sldMkLst>
      </pc:sldChg>
      <pc:sldChg chg="del ord">
        <pc:chgData name="BERNARD Kévin" userId="ad4f293a-16a6-44dd-8f0f-bbfe6917a412" providerId="ADAL" clId="{1083B53C-6407-48CF-8461-1DD5A664E2D0}" dt="2025-06-02T16:25:18.793" v="314" actId="47"/>
        <pc:sldMkLst>
          <pc:docMk/>
          <pc:sldMk cId="4076318673" sldId="370"/>
        </pc:sldMkLst>
      </pc:sldChg>
      <pc:sldChg chg="new del">
        <pc:chgData name="BERNARD Kévin" userId="ad4f293a-16a6-44dd-8f0f-bbfe6917a412" providerId="ADAL" clId="{1083B53C-6407-48CF-8461-1DD5A664E2D0}" dt="2025-06-03T12:47:49.982" v="593" actId="2696"/>
        <pc:sldMkLst>
          <pc:docMk/>
          <pc:sldMk cId="245711432" sldId="371"/>
        </pc:sldMkLst>
      </pc:sldChg>
      <pc:sldChg chg="modSp add del mod">
        <pc:chgData name="BERNARD Kévin" userId="ad4f293a-16a6-44dd-8f0f-bbfe6917a412" providerId="ADAL" clId="{1083B53C-6407-48CF-8461-1DD5A664E2D0}" dt="2025-06-03T10:29:19.736" v="399" actId="47"/>
        <pc:sldMkLst>
          <pc:docMk/>
          <pc:sldMk cId="534652279" sldId="371"/>
        </pc:sldMkLst>
      </pc:sldChg>
      <pc:sldMasterChg chg="modSldLayout">
        <pc:chgData name="BERNARD Kévin" userId="ad4f293a-16a6-44dd-8f0f-bbfe6917a412" providerId="ADAL" clId="{1083B53C-6407-48CF-8461-1DD5A664E2D0}" dt="2025-06-03T12:53:35.827" v="681"/>
        <pc:sldMasterMkLst>
          <pc:docMk/>
          <pc:sldMasterMk cId="284055034" sldId="2147483661"/>
        </pc:sldMasterMkLst>
        <pc:sldLayoutChg chg="modSp mod">
          <pc:chgData name="BERNARD Kévin" userId="ad4f293a-16a6-44dd-8f0f-bbfe6917a412" providerId="ADAL" clId="{1083B53C-6407-48CF-8461-1DD5A664E2D0}" dt="2025-06-02T16:26:22.635" v="321" actId="20577"/>
          <pc:sldLayoutMkLst>
            <pc:docMk/>
            <pc:sldMasterMk cId="284055034" sldId="2147483661"/>
            <pc:sldLayoutMk cId="2124407767" sldId="2147483663"/>
          </pc:sldLayoutMkLst>
          <pc:spChg chg="mod">
            <ac:chgData name="BERNARD Kévin" userId="ad4f293a-16a6-44dd-8f0f-bbfe6917a412" providerId="ADAL" clId="{1083B53C-6407-48CF-8461-1DD5A664E2D0}" dt="2025-06-02T16:26:22.635" v="321" actId="20577"/>
            <ac:spMkLst>
              <pc:docMk/>
              <pc:sldMasterMk cId="284055034" sldId="2147483661"/>
              <pc:sldLayoutMk cId="2124407767" sldId="2147483663"/>
              <ac:spMk id="3" creationId="{20154769-DD38-24AE-44FA-7F034D248A68}"/>
            </ac:spMkLst>
          </pc:spChg>
        </pc:sldLayoutChg>
        <pc:sldLayoutChg chg="addSp delSp modSp mod">
          <pc:chgData name="BERNARD Kévin" userId="ad4f293a-16a6-44dd-8f0f-bbfe6917a412" providerId="ADAL" clId="{1083B53C-6407-48CF-8461-1DD5A664E2D0}" dt="2025-06-03T12:53:35.827" v="681"/>
          <pc:sldLayoutMkLst>
            <pc:docMk/>
            <pc:sldMasterMk cId="284055034" sldId="2147483661"/>
            <pc:sldLayoutMk cId="4109996041" sldId="2147483673"/>
          </pc:sldLayoutMkLst>
        </pc:sldLayoutChg>
        <pc:sldLayoutChg chg="addSp modSp mod">
          <pc:chgData name="BERNARD Kévin" userId="ad4f293a-16a6-44dd-8f0f-bbfe6917a412" providerId="ADAL" clId="{1083B53C-6407-48CF-8461-1DD5A664E2D0}" dt="2025-06-03T12:50:52.820" v="628" actId="14100"/>
          <pc:sldLayoutMkLst>
            <pc:docMk/>
            <pc:sldMasterMk cId="284055034" sldId="2147483661"/>
            <pc:sldLayoutMk cId="2549403062" sldId="2147483702"/>
          </pc:sldLayoutMkLst>
        </pc:sldLayoutChg>
      </pc:sldMasterChg>
      <pc:sldMasterChg chg="modSldLayout">
        <pc:chgData name="BERNARD Kévin" userId="ad4f293a-16a6-44dd-8f0f-bbfe6917a412" providerId="ADAL" clId="{1083B53C-6407-48CF-8461-1DD5A664E2D0}" dt="2025-06-03T12:49:07.118" v="596" actId="1076"/>
        <pc:sldMasterMkLst>
          <pc:docMk/>
          <pc:sldMasterMk cId="1105728165" sldId="2147483674"/>
        </pc:sldMasterMkLst>
        <pc:sldLayoutChg chg="modSp mod">
          <pc:chgData name="BERNARD Kévin" userId="ad4f293a-16a6-44dd-8f0f-bbfe6917a412" providerId="ADAL" clId="{1083B53C-6407-48CF-8461-1DD5A664E2D0}" dt="2025-06-03T12:49:07.118" v="596" actId="1076"/>
          <pc:sldLayoutMkLst>
            <pc:docMk/>
            <pc:sldMasterMk cId="1105728165" sldId="2147483674"/>
            <pc:sldLayoutMk cId="2093954052" sldId="2147483676"/>
          </pc:sldLayoutMkLst>
          <pc:spChg chg="mod">
            <ac:chgData name="BERNARD Kévin" userId="ad4f293a-16a6-44dd-8f0f-bbfe6917a412" providerId="ADAL" clId="{1083B53C-6407-48CF-8461-1DD5A664E2D0}" dt="2025-06-03T12:49:07.118" v="596" actId="1076"/>
            <ac:spMkLst>
              <pc:docMk/>
              <pc:sldMasterMk cId="1105728165" sldId="2147483674"/>
              <pc:sldLayoutMk cId="2093954052" sldId="2147483676"/>
              <ac:spMk id="3" creationId="{26448B38-A372-F838-43E8-5047923F5275}"/>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F02EC6-5F2F-4447-B72C-11EDC9687263}" type="datetimeFigureOut">
              <a:rPr lang="fr-FR" smtClean="0"/>
              <a:t>20/06/2025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DAF90F-E5B4-4A7E-AD87-1B539FB4263E}" type="slidenum">
              <a:rPr lang="fr-FR" smtClean="0"/>
              <a:t>‹N°›</a:t>
            </a:fld>
            <a:endParaRPr lang="fr-FR"/>
          </a:p>
        </p:txBody>
      </p:sp>
    </p:spTree>
    <p:extLst>
      <p:ext uri="{BB962C8B-B14F-4D97-AF65-F5344CB8AC3E}">
        <p14:creationId xmlns:p14="http://schemas.microsoft.com/office/powerpoint/2010/main" val="2567423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E4DAF90F-E5B4-4A7E-AD87-1B539FB4263E}" type="slidenum">
              <a:rPr lang="fr-FR" smtClean="0"/>
              <a:t>1</a:t>
            </a:fld>
            <a:endParaRPr lang="fr-FR"/>
          </a:p>
        </p:txBody>
      </p:sp>
    </p:spTree>
    <p:extLst>
      <p:ext uri="{BB962C8B-B14F-4D97-AF65-F5344CB8AC3E}">
        <p14:creationId xmlns:p14="http://schemas.microsoft.com/office/powerpoint/2010/main" val="314277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AF410-A7CB-3B5D-FDEF-67277D53785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DB67E9A-E87B-A1E1-4CA1-C3FFCEA14CF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92BEC5F-6933-7680-AAC1-B17E3AA44056}"/>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5470577D-A281-F6AC-B108-26CE5C162DCB}"/>
              </a:ext>
            </a:extLst>
          </p:cNvPr>
          <p:cNvSpPr>
            <a:spLocks noGrp="1"/>
          </p:cNvSpPr>
          <p:nvPr>
            <p:ph type="sldNum" sz="quarter" idx="5"/>
          </p:nvPr>
        </p:nvSpPr>
        <p:spPr/>
        <p:txBody>
          <a:bodyPr/>
          <a:lstStyle/>
          <a:p>
            <a:fld id="{E4DAF90F-E5B4-4A7E-AD87-1B539FB4263E}" type="slidenum">
              <a:rPr lang="fr-FR" smtClean="0"/>
              <a:t>5</a:t>
            </a:fld>
            <a:endParaRPr lang="fr-FR"/>
          </a:p>
        </p:txBody>
      </p:sp>
    </p:spTree>
    <p:extLst>
      <p:ext uri="{BB962C8B-B14F-4D97-AF65-F5344CB8AC3E}">
        <p14:creationId xmlns:p14="http://schemas.microsoft.com/office/powerpoint/2010/main" val="3066676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E4DAF90F-E5B4-4A7E-AD87-1B539FB4263E}" type="slidenum">
              <a:rPr lang="fr-FR" smtClean="0"/>
              <a:t>20</a:t>
            </a:fld>
            <a:endParaRPr lang="fr-FR"/>
          </a:p>
        </p:txBody>
      </p:sp>
    </p:spTree>
    <p:extLst>
      <p:ext uri="{BB962C8B-B14F-4D97-AF65-F5344CB8AC3E}">
        <p14:creationId xmlns:p14="http://schemas.microsoft.com/office/powerpoint/2010/main" val="1237716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E4DAF90F-E5B4-4A7E-AD87-1B539FB4263E}" type="slidenum">
              <a:rPr lang="fr-FR" smtClean="0"/>
              <a:t>37</a:t>
            </a:fld>
            <a:endParaRPr lang="fr-FR"/>
          </a:p>
        </p:txBody>
      </p:sp>
    </p:spTree>
    <p:extLst>
      <p:ext uri="{BB962C8B-B14F-4D97-AF65-F5344CB8AC3E}">
        <p14:creationId xmlns:p14="http://schemas.microsoft.com/office/powerpoint/2010/main" val="4228942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E4DAF90F-E5B4-4A7E-AD87-1B539FB4263E}" type="slidenum">
              <a:rPr lang="fr-FR" smtClean="0"/>
              <a:t>40</a:t>
            </a:fld>
            <a:endParaRPr lang="fr-FR"/>
          </a:p>
        </p:txBody>
      </p:sp>
    </p:spTree>
    <p:extLst>
      <p:ext uri="{BB962C8B-B14F-4D97-AF65-F5344CB8AC3E}">
        <p14:creationId xmlns:p14="http://schemas.microsoft.com/office/powerpoint/2010/main" val="1253409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BA9168D-BF1B-9ADB-7C80-6C0B9D829DF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0958" y="320224"/>
            <a:ext cx="1474946" cy="680751"/>
          </a:xfrm>
          <a:prstGeom prst="rect">
            <a:avLst/>
          </a:prstGeom>
        </p:spPr>
      </p:pic>
      <p:sp>
        <p:nvSpPr>
          <p:cNvPr id="9" name="Titre 1">
            <a:extLst>
              <a:ext uri="{FF2B5EF4-FFF2-40B4-BE49-F238E27FC236}">
                <a16:creationId xmlns:a16="http://schemas.microsoft.com/office/drawing/2014/main" id="{9192C0F8-8801-EAF5-C5AF-A4F7DD045017}"/>
              </a:ext>
            </a:extLst>
          </p:cNvPr>
          <p:cNvSpPr>
            <a:spLocks noGrp="1"/>
          </p:cNvSpPr>
          <p:nvPr>
            <p:ph type="ctrTitle"/>
          </p:nvPr>
        </p:nvSpPr>
        <p:spPr>
          <a:xfrm>
            <a:off x="435910" y="3171232"/>
            <a:ext cx="11464266" cy="1052367"/>
          </a:xfrm>
          <a:prstGeom prst="rect">
            <a:avLst/>
          </a:prstGeom>
        </p:spPr>
        <p:txBody>
          <a:bodyPr anchor="b"/>
          <a:lstStyle>
            <a:lvl1pPr algn="l">
              <a:defRPr sz="3600" b="1">
                <a:solidFill>
                  <a:srgbClr val="FFC000"/>
                </a:solidFill>
              </a:defRPr>
            </a:lvl1pPr>
          </a:lstStyle>
          <a:p>
            <a:r>
              <a:rPr lang="fr-FR"/>
              <a:t>Cliquez et modifiez le titre</a:t>
            </a:r>
          </a:p>
        </p:txBody>
      </p:sp>
      <p:sp>
        <p:nvSpPr>
          <p:cNvPr id="11" name="Rectangle 10">
            <a:extLst>
              <a:ext uri="{FF2B5EF4-FFF2-40B4-BE49-F238E27FC236}">
                <a16:creationId xmlns:a16="http://schemas.microsoft.com/office/drawing/2014/main" id="{31599A1E-AC4C-4D38-9C9B-32ADC6976DB4}"/>
              </a:ext>
            </a:extLst>
          </p:cNvPr>
          <p:cNvSpPr/>
          <p:nvPr userDrawn="1"/>
        </p:nvSpPr>
        <p:spPr>
          <a:xfrm>
            <a:off x="540958" y="4239234"/>
            <a:ext cx="669393" cy="6054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C000"/>
              </a:solidFill>
              <a:latin typeface="Arial" panose="020B0604020202020204"/>
            </a:endParaRPr>
          </a:p>
        </p:txBody>
      </p:sp>
      <p:sp>
        <p:nvSpPr>
          <p:cNvPr id="13" name="Espace réservé du texte 12">
            <a:extLst>
              <a:ext uri="{FF2B5EF4-FFF2-40B4-BE49-F238E27FC236}">
                <a16:creationId xmlns:a16="http://schemas.microsoft.com/office/drawing/2014/main" id="{11C43E2B-2495-9779-0FC7-553EB03617D6}"/>
              </a:ext>
            </a:extLst>
          </p:cNvPr>
          <p:cNvSpPr>
            <a:spLocks noGrp="1"/>
          </p:cNvSpPr>
          <p:nvPr>
            <p:ph type="body" sz="quarter" idx="16" hasCustomPrompt="1"/>
          </p:nvPr>
        </p:nvSpPr>
        <p:spPr>
          <a:xfrm>
            <a:off x="436563" y="4597400"/>
            <a:ext cx="11463337" cy="1052513"/>
          </a:xfrm>
          <a:solidFill>
            <a:schemeClr val="accent2">
              <a:lumMod val="20000"/>
              <a:lumOff val="80000"/>
            </a:schemeClr>
          </a:solidFill>
        </p:spPr>
        <p:txBody>
          <a:bodyPr/>
          <a:lstStyle>
            <a:lvl1pPr marL="0" indent="0">
              <a:buNone/>
              <a:defRPr>
                <a:solidFill>
                  <a:srgbClr val="FFC000"/>
                </a:solidFill>
              </a:defRPr>
            </a:lvl1pPr>
          </a:lstStyle>
          <a:p>
            <a:pPr lvl="0"/>
            <a:r>
              <a:rPr lang="fr-FR"/>
              <a:t>Nom et code CL de la collectivité porteuse du projet</a:t>
            </a:r>
          </a:p>
        </p:txBody>
      </p:sp>
      <p:sp>
        <p:nvSpPr>
          <p:cNvPr id="3" name="Espace réservé du pied de page 2">
            <a:extLst>
              <a:ext uri="{FF2B5EF4-FFF2-40B4-BE49-F238E27FC236}">
                <a16:creationId xmlns:a16="http://schemas.microsoft.com/office/drawing/2014/main" id="{20154769-DD38-24AE-44FA-7F034D248A68}"/>
              </a:ext>
            </a:extLst>
          </p:cNvPr>
          <p:cNvSpPr>
            <a:spLocks noGrp="1"/>
          </p:cNvSpPr>
          <p:nvPr>
            <p:ph type="ftr" sz="quarter" idx="18"/>
          </p:nvPr>
        </p:nvSpPr>
        <p:spPr>
          <a:xfrm>
            <a:off x="601130" y="6288617"/>
            <a:ext cx="5129109"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AF2D5B93-8A2D-6725-7A85-46515E44D584}"/>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Espace réservé pour une image  3">
            <a:extLst>
              <a:ext uri="{FF2B5EF4-FFF2-40B4-BE49-F238E27FC236}">
                <a16:creationId xmlns:a16="http://schemas.microsoft.com/office/drawing/2014/main" id="{ED8946F3-4C8A-3362-BFFB-08EA151B4F13}"/>
              </a:ext>
            </a:extLst>
          </p:cNvPr>
          <p:cNvSpPr>
            <a:spLocks noGrp="1"/>
          </p:cNvSpPr>
          <p:nvPr>
            <p:ph type="pic" sz="quarter" idx="15" hasCustomPrompt="1"/>
          </p:nvPr>
        </p:nvSpPr>
        <p:spPr>
          <a:xfrm>
            <a:off x="8766313" y="157267"/>
            <a:ext cx="3133863" cy="1112907"/>
          </a:xfrm>
          <a:solidFill>
            <a:schemeClr val="accent2">
              <a:lumMod val="20000"/>
              <a:lumOff val="80000"/>
            </a:schemeClr>
          </a:solidFill>
        </p:spPr>
        <p:txBody>
          <a:bodyPr>
            <a:normAutofit/>
          </a:bodyPr>
          <a:lstStyle>
            <a:lvl1pPr marL="0" indent="0">
              <a:buNone/>
              <a:defRPr sz="1600"/>
            </a:lvl1pPr>
          </a:lstStyle>
          <a:p>
            <a:r>
              <a:rPr lang="fr-FR"/>
              <a:t>Logo de la collectivité porteuse du projet</a:t>
            </a:r>
          </a:p>
        </p:txBody>
      </p:sp>
    </p:spTree>
    <p:extLst>
      <p:ext uri="{BB962C8B-B14F-4D97-AF65-F5344CB8AC3E}">
        <p14:creationId xmlns:p14="http://schemas.microsoft.com/office/powerpoint/2010/main" val="428975326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E4D18B-21EC-B8EA-091F-B617316BBC3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28146F2-7F2A-091D-0B4B-542032C9248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E7750C6-8087-CB0C-FFF3-4993755C6230}"/>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06518AF2-89D0-CEB9-2FEA-A9DF34FBCA1B}"/>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34604B72-9895-F559-3888-6CE8B8157AF7}"/>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44350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822D743-C222-510E-2B0A-7AF11A71B28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B2A4628-9BA2-26C7-BF92-9D0947BCF1F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5089EC-26C8-CE1D-E4BA-F2574A9AA2CE}"/>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2DE2F016-EE8B-0E4F-B49A-2D2D6FAB0E64}"/>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C1E76A30-393A-F978-9AD4-9151E921541F}"/>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906878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936F56-FBD0-BF2A-1FED-1BBC74D64BE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45DD6AD-C179-2974-AB57-4CDEB4F18122}"/>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79AD9633-719A-28B5-A645-FE0FC3D99D7D}"/>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F305785D-E2C3-8D20-6FA0-47A557686FE0}"/>
              </a:ext>
            </a:extLst>
          </p:cNvPr>
          <p:cNvSpPr>
            <a:spLocks noGrp="1"/>
          </p:cNvSpPr>
          <p:nvPr>
            <p:ph type="sldNum" sz="quarter" idx="12"/>
          </p:nvPr>
        </p:nvSpPr>
        <p:spPr/>
        <p:txBody>
          <a:bodyPr/>
          <a:lstStyle/>
          <a:p>
            <a:fld id="{2CB9591B-5A4A-4AE8-BF30-B63105C3F80C}" type="slidenum">
              <a:rPr lang="fr-FR" smtClean="0"/>
              <a:t>‹N°›</a:t>
            </a:fld>
            <a:endParaRPr lang="fr-FR"/>
          </a:p>
        </p:txBody>
      </p:sp>
    </p:spTree>
    <p:extLst>
      <p:ext uri="{BB962C8B-B14F-4D97-AF65-F5344CB8AC3E}">
        <p14:creationId xmlns:p14="http://schemas.microsoft.com/office/powerpoint/2010/main" val="9060144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BA9168D-BF1B-9ADB-7C80-6C0B9D829DF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0958" y="320224"/>
            <a:ext cx="1474946" cy="680751"/>
          </a:xfrm>
          <a:prstGeom prst="rect">
            <a:avLst/>
          </a:prstGeom>
        </p:spPr>
      </p:pic>
      <p:sp>
        <p:nvSpPr>
          <p:cNvPr id="9" name="Titre 1">
            <a:extLst>
              <a:ext uri="{FF2B5EF4-FFF2-40B4-BE49-F238E27FC236}">
                <a16:creationId xmlns:a16="http://schemas.microsoft.com/office/drawing/2014/main" id="{9192C0F8-8801-EAF5-C5AF-A4F7DD045017}"/>
              </a:ext>
            </a:extLst>
          </p:cNvPr>
          <p:cNvSpPr>
            <a:spLocks noGrp="1"/>
          </p:cNvSpPr>
          <p:nvPr>
            <p:ph type="ctrTitle"/>
          </p:nvPr>
        </p:nvSpPr>
        <p:spPr>
          <a:xfrm>
            <a:off x="435910" y="3171232"/>
            <a:ext cx="11464266" cy="1052367"/>
          </a:xfrm>
          <a:prstGeom prst="rect">
            <a:avLst/>
          </a:prstGeom>
        </p:spPr>
        <p:txBody>
          <a:bodyPr anchor="b"/>
          <a:lstStyle>
            <a:lvl1pPr algn="l">
              <a:defRPr sz="3600" b="1">
                <a:solidFill>
                  <a:srgbClr val="FFC000"/>
                </a:solidFill>
              </a:defRPr>
            </a:lvl1pPr>
          </a:lstStyle>
          <a:p>
            <a:r>
              <a:rPr lang="fr-FR"/>
              <a:t>Cliquez et modifiez le titre</a:t>
            </a:r>
          </a:p>
        </p:txBody>
      </p:sp>
      <p:sp>
        <p:nvSpPr>
          <p:cNvPr id="11" name="Rectangle 10">
            <a:extLst>
              <a:ext uri="{FF2B5EF4-FFF2-40B4-BE49-F238E27FC236}">
                <a16:creationId xmlns:a16="http://schemas.microsoft.com/office/drawing/2014/main" id="{31599A1E-AC4C-4D38-9C9B-32ADC6976DB4}"/>
              </a:ext>
            </a:extLst>
          </p:cNvPr>
          <p:cNvSpPr/>
          <p:nvPr userDrawn="1"/>
        </p:nvSpPr>
        <p:spPr>
          <a:xfrm>
            <a:off x="540958" y="4239234"/>
            <a:ext cx="669393" cy="6054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C000"/>
              </a:solidFill>
              <a:latin typeface="Arial" panose="020B0604020202020204"/>
            </a:endParaRPr>
          </a:p>
        </p:txBody>
      </p:sp>
      <p:sp>
        <p:nvSpPr>
          <p:cNvPr id="13" name="Espace réservé du texte 12">
            <a:extLst>
              <a:ext uri="{FF2B5EF4-FFF2-40B4-BE49-F238E27FC236}">
                <a16:creationId xmlns:a16="http://schemas.microsoft.com/office/drawing/2014/main" id="{11C43E2B-2495-9779-0FC7-553EB03617D6}"/>
              </a:ext>
            </a:extLst>
          </p:cNvPr>
          <p:cNvSpPr>
            <a:spLocks noGrp="1"/>
          </p:cNvSpPr>
          <p:nvPr>
            <p:ph type="body" sz="quarter" idx="16" hasCustomPrompt="1"/>
          </p:nvPr>
        </p:nvSpPr>
        <p:spPr>
          <a:xfrm>
            <a:off x="436563" y="4597400"/>
            <a:ext cx="11463337" cy="1052513"/>
          </a:xfrm>
          <a:solidFill>
            <a:schemeClr val="accent2">
              <a:lumMod val="20000"/>
              <a:lumOff val="80000"/>
            </a:schemeClr>
          </a:solidFill>
        </p:spPr>
        <p:txBody>
          <a:bodyPr/>
          <a:lstStyle>
            <a:lvl1pPr marL="0" indent="0">
              <a:buNone/>
              <a:defRPr>
                <a:solidFill>
                  <a:srgbClr val="FFC000"/>
                </a:solidFill>
              </a:defRPr>
            </a:lvl1pPr>
          </a:lstStyle>
          <a:p>
            <a:pPr lvl="0"/>
            <a:r>
              <a:rPr lang="fr-FR"/>
              <a:t>Nom et code CL de la collectivité porteuse du projet</a:t>
            </a:r>
          </a:p>
        </p:txBody>
      </p:sp>
      <p:sp>
        <p:nvSpPr>
          <p:cNvPr id="3" name="Espace réservé du pied de page 2">
            <a:extLst>
              <a:ext uri="{FF2B5EF4-FFF2-40B4-BE49-F238E27FC236}">
                <a16:creationId xmlns:a16="http://schemas.microsoft.com/office/drawing/2014/main" id="{20154769-DD38-24AE-44FA-7F034D248A68}"/>
              </a:ext>
            </a:extLst>
          </p:cNvPr>
          <p:cNvSpPr>
            <a:spLocks noGrp="1"/>
          </p:cNvSpPr>
          <p:nvPr>
            <p:ph type="ftr" sz="quarter" idx="18"/>
          </p:nvPr>
        </p:nvSpPr>
        <p:spPr>
          <a:xfrm>
            <a:off x="601131" y="6288617"/>
            <a:ext cx="4114800"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AF2D5B93-8A2D-6725-7A85-46515E44D584}"/>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8" name="Espace réservé pour une image  6">
            <a:extLst>
              <a:ext uri="{FF2B5EF4-FFF2-40B4-BE49-F238E27FC236}">
                <a16:creationId xmlns:a16="http://schemas.microsoft.com/office/drawing/2014/main" id="{E93B72D8-B972-EC18-C903-CF69419A699F}"/>
              </a:ext>
            </a:extLst>
          </p:cNvPr>
          <p:cNvSpPr>
            <a:spLocks noGrp="1"/>
          </p:cNvSpPr>
          <p:nvPr>
            <p:ph type="pic" sz="quarter" idx="15" hasCustomPrompt="1"/>
          </p:nvPr>
        </p:nvSpPr>
        <p:spPr>
          <a:xfrm>
            <a:off x="8766313" y="157267"/>
            <a:ext cx="3133863" cy="1112907"/>
          </a:xfrm>
          <a:solidFill>
            <a:schemeClr val="accent2">
              <a:lumMod val="20000"/>
              <a:lumOff val="80000"/>
            </a:schemeClr>
          </a:solidFill>
        </p:spPr>
        <p:txBody>
          <a:bodyPr>
            <a:normAutofit/>
          </a:bodyPr>
          <a:lstStyle>
            <a:lvl1pPr marL="0" indent="0">
              <a:buNone/>
              <a:defRPr sz="1600"/>
            </a:lvl1pPr>
          </a:lstStyle>
          <a:p>
            <a:r>
              <a:rPr lang="fr-FR"/>
              <a:t>Logo de la collectivité porteuse du projet</a:t>
            </a:r>
          </a:p>
        </p:txBody>
      </p:sp>
    </p:spTree>
    <p:extLst>
      <p:ext uri="{BB962C8B-B14F-4D97-AF65-F5344CB8AC3E}">
        <p14:creationId xmlns:p14="http://schemas.microsoft.com/office/powerpoint/2010/main" val="212440776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0" name="Espace réservé du numéro de diapositive 3">
            <a:extLst>
              <a:ext uri="{FF2B5EF4-FFF2-40B4-BE49-F238E27FC236}">
                <a16:creationId xmlns:a16="http://schemas.microsoft.com/office/drawing/2014/main" id="{D0E8EE46-019E-0904-C2AC-1A29F50EED6D}"/>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Espace réservé du pied de page 2">
            <a:extLst>
              <a:ext uri="{FF2B5EF4-FFF2-40B4-BE49-F238E27FC236}">
                <a16:creationId xmlns:a16="http://schemas.microsoft.com/office/drawing/2014/main" id="{2C2EA1FB-9CAD-2222-1A70-AAF144105AC4}"/>
              </a:ext>
            </a:extLst>
          </p:cNvPr>
          <p:cNvSpPr>
            <a:spLocks noGrp="1"/>
          </p:cNvSpPr>
          <p:nvPr>
            <p:ph type="ftr" sz="quarter" idx="18"/>
          </p:nvPr>
        </p:nvSpPr>
        <p:spPr>
          <a:xfrm>
            <a:off x="113450" y="6279909"/>
            <a:ext cx="5129109" cy="365125"/>
          </a:xfrm>
          <a:prstGeom prst="rect">
            <a:avLst/>
          </a:prstGeom>
        </p:spPr>
        <p:txBody>
          <a:bodyPr/>
          <a:lstStyle/>
          <a:p>
            <a:r>
              <a:rPr lang="fr-FR"/>
              <a:t>Citeo | Juin 2025 | Dossier de candidature de l’AAP Collecte </a:t>
            </a:r>
          </a:p>
        </p:txBody>
      </p:sp>
      <p:sp>
        <p:nvSpPr>
          <p:cNvPr id="5" name="Rectangle 4">
            <a:extLst>
              <a:ext uri="{FF2B5EF4-FFF2-40B4-BE49-F238E27FC236}">
                <a16:creationId xmlns:a16="http://schemas.microsoft.com/office/drawing/2014/main" id="{2DD5B027-438E-A1E1-C468-57EA0097B427}"/>
              </a:ext>
            </a:extLst>
          </p:cNvPr>
          <p:cNvSpPr/>
          <p:nvPr userDrawn="1"/>
        </p:nvSpPr>
        <p:spPr>
          <a:xfrm>
            <a:off x="156000" y="152069"/>
            <a:ext cx="11880000" cy="622800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875872D-9A3F-187C-C439-3DA68BFE0539}"/>
              </a:ext>
            </a:extLst>
          </p:cNvPr>
          <p:cNvSpPr txBox="1"/>
          <p:nvPr userDrawn="1"/>
        </p:nvSpPr>
        <p:spPr>
          <a:xfrm>
            <a:off x="336000" y="332069"/>
            <a:ext cx="11520000" cy="5868000"/>
          </a:xfrm>
          <a:prstGeom prst="rect">
            <a:avLst/>
          </a:prstGeom>
          <a:solidFill>
            <a:schemeClr val="bg1"/>
          </a:solidFill>
        </p:spPr>
        <p:txBody>
          <a:bodyPr wrap="square" rtlCol="0">
            <a:normAutofit/>
          </a:bodyPr>
          <a:lstStyle/>
          <a:p>
            <a:r>
              <a:rPr lang="fr-FR" sz="1400"/>
              <a:t>Réponse du candidat :</a:t>
            </a:r>
          </a:p>
          <a:p>
            <a:endParaRPr lang="fr-FR"/>
          </a:p>
        </p:txBody>
      </p:sp>
    </p:spTree>
    <p:extLst>
      <p:ext uri="{BB962C8B-B14F-4D97-AF65-F5344CB8AC3E}">
        <p14:creationId xmlns:p14="http://schemas.microsoft.com/office/powerpoint/2010/main" val="41099960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Diapositive de titre">
    <p:spTree>
      <p:nvGrpSpPr>
        <p:cNvPr id="1" name=""/>
        <p:cNvGrpSpPr/>
        <p:nvPr/>
      </p:nvGrpSpPr>
      <p:grpSpPr>
        <a:xfrm>
          <a:off x="0" y="0"/>
          <a:ext cx="0" cy="0"/>
          <a:chOff x="0" y="0"/>
          <a:chExt cx="0" cy="0"/>
        </a:xfrm>
      </p:grpSpPr>
      <p:sp>
        <p:nvSpPr>
          <p:cNvPr id="7" name="Espace réservé du titre 1">
            <a:extLst>
              <a:ext uri="{FF2B5EF4-FFF2-40B4-BE49-F238E27FC236}">
                <a16:creationId xmlns:a16="http://schemas.microsoft.com/office/drawing/2014/main" id="{0D19601F-9B63-A6D3-1A9C-EF74BD62A73D}"/>
              </a:ext>
            </a:extLst>
          </p:cNvPr>
          <p:cNvSpPr>
            <a:spLocks noGrp="1"/>
          </p:cNvSpPr>
          <p:nvPr>
            <p:ph type="title"/>
          </p:nvPr>
        </p:nvSpPr>
        <p:spPr>
          <a:xfrm>
            <a:off x="457579" y="202848"/>
            <a:ext cx="11193463" cy="810031"/>
          </a:xfrm>
          <a:prstGeom prst="rect">
            <a:avLst/>
          </a:prstGeom>
        </p:spPr>
        <p:txBody>
          <a:bodyPr vert="horz" lIns="91440" tIns="45720" rIns="91440" bIns="45720" rtlCol="0" anchor="ctr">
            <a:noAutofit/>
          </a:bodyPr>
          <a:lstStyle>
            <a:lvl1pPr>
              <a:defRPr sz="3200">
                <a:solidFill>
                  <a:srgbClr val="FFC000"/>
                </a:solidFill>
              </a:defRPr>
            </a:lvl1pPr>
          </a:lstStyle>
          <a:p>
            <a:endParaRPr lang="fr-FR"/>
          </a:p>
        </p:txBody>
      </p:sp>
      <p:sp>
        <p:nvSpPr>
          <p:cNvPr id="8" name="Rectangle 7">
            <a:extLst>
              <a:ext uri="{FF2B5EF4-FFF2-40B4-BE49-F238E27FC236}">
                <a16:creationId xmlns:a16="http://schemas.microsoft.com/office/drawing/2014/main" id="{1830ECDE-6492-044F-E0AB-2ACE5901F380}"/>
              </a:ext>
            </a:extLst>
          </p:cNvPr>
          <p:cNvSpPr/>
          <p:nvPr userDrawn="1"/>
        </p:nvSpPr>
        <p:spPr>
          <a:xfrm>
            <a:off x="540958" y="975619"/>
            <a:ext cx="669393" cy="6054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C000"/>
              </a:solidFill>
              <a:latin typeface="Arial" panose="020B0604020202020204"/>
            </a:endParaRPr>
          </a:p>
        </p:txBody>
      </p:sp>
      <p:sp>
        <p:nvSpPr>
          <p:cNvPr id="10" name="Espace réservé du numéro de diapositive 3">
            <a:extLst>
              <a:ext uri="{FF2B5EF4-FFF2-40B4-BE49-F238E27FC236}">
                <a16:creationId xmlns:a16="http://schemas.microsoft.com/office/drawing/2014/main" id="{D0E8EE46-019E-0904-C2AC-1A29F50EED6D}"/>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Espace réservé du pied de page 2">
            <a:extLst>
              <a:ext uri="{FF2B5EF4-FFF2-40B4-BE49-F238E27FC236}">
                <a16:creationId xmlns:a16="http://schemas.microsoft.com/office/drawing/2014/main" id="{2C2EA1FB-9CAD-2222-1A70-AAF144105AC4}"/>
              </a:ext>
            </a:extLst>
          </p:cNvPr>
          <p:cNvSpPr>
            <a:spLocks noGrp="1"/>
          </p:cNvSpPr>
          <p:nvPr>
            <p:ph type="ftr" sz="quarter" idx="18"/>
          </p:nvPr>
        </p:nvSpPr>
        <p:spPr>
          <a:xfrm>
            <a:off x="113450" y="6279909"/>
            <a:ext cx="5129109" cy="365125"/>
          </a:xfrm>
          <a:prstGeom prst="rect">
            <a:avLst/>
          </a:prstGeom>
        </p:spPr>
        <p:txBody>
          <a:bodyPr/>
          <a:lstStyle/>
          <a:p>
            <a:r>
              <a:rPr lang="fr-FR"/>
              <a:t>Citeo | Juin 2025 | Dossier de candidature de l’AAP Collecte </a:t>
            </a:r>
          </a:p>
        </p:txBody>
      </p:sp>
    </p:spTree>
    <p:extLst>
      <p:ext uri="{BB962C8B-B14F-4D97-AF65-F5344CB8AC3E}">
        <p14:creationId xmlns:p14="http://schemas.microsoft.com/office/powerpoint/2010/main" val="25494030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3B0DB-6B08-C08F-5ED6-E6A00F277FE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53FA7A5-D5D0-DAC5-ADB6-A357837CC3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2FBC1FA-F36B-9BDF-B3DE-2F6F47798AF2}"/>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5F9BD2F-2122-B477-FE53-C52ECF418A72}"/>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C578DE-610C-6205-A4D5-CD2384EB3DA5}"/>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6757569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598846-F483-4B17-346E-60562D9260B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3948B63-54BC-F701-E7BF-7F429B26073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0A30318-D469-1945-B08E-05ED3DB3000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57AB791-BFBF-3336-92E6-C1ABCEB5D0B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0E1AEB60-1620-6704-F947-D210870C6E6A}"/>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71749040-796C-5A10-388B-5BAED87B01FD}"/>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2953843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76EBE0-0FE4-8D79-1C19-CEB322C1DB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681E629-0E7A-13CE-DA4A-193665FD58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2460836-513F-4603-CD9F-88ECB362BA9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3C2BDE5-8947-2A5D-00B8-9549CC4CCB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FD00861-B76C-FAF0-A550-5D0B46ABA40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CD0FA09-5A6C-5210-11F2-3E6FA3869DE5}"/>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0B139792-7F86-69D9-2432-7B8E16E61A4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9" name="Espace réservé du numéro de diapositive 8">
            <a:extLst>
              <a:ext uri="{FF2B5EF4-FFF2-40B4-BE49-F238E27FC236}">
                <a16:creationId xmlns:a16="http://schemas.microsoft.com/office/drawing/2014/main" id="{5515211C-62F3-ACA8-E81F-8456480CCBD3}"/>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7804389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6112CF-EE1F-FAE1-B5A3-379F5102B95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E0FF118-2A9B-6F73-3F8B-CB98F7A79735}"/>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3FC71F02-839D-8709-1D07-B6173AE9608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99B88318-548E-E60A-6EC8-6A72C7F250B1}"/>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480080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6" name="Espace réservé du pied de page 2">
            <a:extLst>
              <a:ext uri="{FF2B5EF4-FFF2-40B4-BE49-F238E27FC236}">
                <a16:creationId xmlns:a16="http://schemas.microsoft.com/office/drawing/2014/main" id="{E6876619-B787-28D7-3F11-6AA43A60DBB9}"/>
              </a:ext>
            </a:extLst>
          </p:cNvPr>
          <p:cNvSpPr>
            <a:spLocks noGrp="1"/>
          </p:cNvSpPr>
          <p:nvPr>
            <p:ph type="ftr" sz="quarter" idx="18"/>
          </p:nvPr>
        </p:nvSpPr>
        <p:spPr>
          <a:xfrm>
            <a:off x="601130" y="6288617"/>
            <a:ext cx="4862967" cy="365125"/>
          </a:xfrm>
          <a:prstGeom prst="rect">
            <a:avLst/>
          </a:prstGeom>
        </p:spPr>
        <p:txBody>
          <a:bodyPr/>
          <a:lstStyle/>
          <a:p>
            <a:r>
              <a:rPr lang="fr-FR"/>
              <a:t>Citeo | Juin 2025 | Dossier de candidature de l’AAP Collecte </a:t>
            </a:r>
          </a:p>
        </p:txBody>
      </p:sp>
      <p:sp>
        <p:nvSpPr>
          <p:cNvPr id="10" name="Espace réservé du numéro de diapositive 3">
            <a:extLst>
              <a:ext uri="{FF2B5EF4-FFF2-40B4-BE49-F238E27FC236}">
                <a16:creationId xmlns:a16="http://schemas.microsoft.com/office/drawing/2014/main" id="{D0E8EE46-019E-0904-C2AC-1A29F50EED6D}"/>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Rectangle 1">
            <a:extLst>
              <a:ext uri="{FF2B5EF4-FFF2-40B4-BE49-F238E27FC236}">
                <a16:creationId xmlns:a16="http://schemas.microsoft.com/office/drawing/2014/main" id="{9CF4A2E0-C130-C682-7E51-1590F0FE8272}"/>
              </a:ext>
            </a:extLst>
          </p:cNvPr>
          <p:cNvSpPr/>
          <p:nvPr userDrawn="1"/>
        </p:nvSpPr>
        <p:spPr>
          <a:xfrm>
            <a:off x="156000" y="152069"/>
            <a:ext cx="11880000" cy="622800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26448B38-A372-F838-43E8-5047923F5275}"/>
              </a:ext>
            </a:extLst>
          </p:cNvPr>
          <p:cNvSpPr txBox="1"/>
          <p:nvPr userDrawn="1"/>
        </p:nvSpPr>
        <p:spPr>
          <a:xfrm>
            <a:off x="336000" y="332069"/>
            <a:ext cx="11520000" cy="5868000"/>
          </a:xfrm>
          <a:prstGeom prst="rect">
            <a:avLst/>
          </a:prstGeom>
          <a:solidFill>
            <a:schemeClr val="bg1"/>
          </a:solidFill>
        </p:spPr>
        <p:txBody>
          <a:bodyPr wrap="square" rtlCol="0">
            <a:normAutofit/>
          </a:bodyPr>
          <a:lstStyle/>
          <a:p>
            <a:r>
              <a:rPr lang="fr-FR" sz="1400"/>
              <a:t>Réponse du candidat :</a:t>
            </a:r>
          </a:p>
          <a:p>
            <a:endParaRPr lang="fr-FR"/>
          </a:p>
        </p:txBody>
      </p:sp>
    </p:spTree>
    <p:extLst>
      <p:ext uri="{BB962C8B-B14F-4D97-AF65-F5344CB8AC3E}">
        <p14:creationId xmlns:p14="http://schemas.microsoft.com/office/powerpoint/2010/main" val="20939540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896CB8E-E8FE-8807-14E3-20F35FA11D40}"/>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CFCB3350-932C-7539-1B47-1777717D634C}"/>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FB9AC1D5-7A33-EEC5-2ED3-E6E49C4EC1FB}"/>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366771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2FB67A-F3AC-4F46-FB12-23E124FEAA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B3CAFEB-518F-5A03-231A-96534D500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E19304F-DC46-299B-EF77-C44E0156AB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94DB1D7-ADEC-5BAA-7C96-B7285996F6AE}"/>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51AA6FF6-818B-D389-E2F1-87474167481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C37D6876-034D-B12E-E2CC-16E794E15EFA}"/>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832179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3D792F-C222-69CF-50A2-0EB68195CA7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1315854-9669-3FD6-335F-F10078D9B6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E6463D0-012A-4F28-6705-D5225086F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6F865B9-13FD-0855-3A58-7777C2C0882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8EFEB1C3-AC26-6FCF-8A08-B83E7A0A7DF1}"/>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01D5613A-2651-7A6E-F4DD-53F8662A8A24}"/>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34752210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E4D18B-21EC-B8EA-091F-B617316BBC3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28146F2-7F2A-091D-0B4B-542032C9248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E7750C6-8087-CB0C-FFF3-4993755C6230}"/>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06518AF2-89D0-CEB9-2FEA-A9DF34FBCA1B}"/>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34604B72-9895-F559-3888-6CE8B8157AF7}"/>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1890620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822D743-C222-510E-2B0A-7AF11A71B28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B2A4628-9BA2-26C7-BF92-9D0947BCF1F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5089EC-26C8-CE1D-E4BA-F2574A9AA2CE}"/>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2DE2F016-EE8B-0E4F-B49A-2D2D6FAB0E64}"/>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C1E76A30-393A-F978-9AD4-9151E921541F}"/>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5789948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936F56-FBD0-BF2A-1FED-1BBC74D64BE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45DD6AD-C179-2974-AB57-4CDEB4F18122}"/>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79AD9633-719A-28B5-A645-FE0FC3D99D7D}"/>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F305785D-E2C3-8D20-6FA0-47A557686FE0}"/>
              </a:ext>
            </a:extLst>
          </p:cNvPr>
          <p:cNvSpPr>
            <a:spLocks noGrp="1"/>
          </p:cNvSpPr>
          <p:nvPr>
            <p:ph type="sldNum" sz="quarter" idx="12"/>
          </p:nvPr>
        </p:nvSpPr>
        <p:spPr/>
        <p:txBody>
          <a:bodyPr/>
          <a:lstStyle/>
          <a:p>
            <a:fld id="{2CB9591B-5A4A-4AE8-BF30-B63105C3F80C}" type="slidenum">
              <a:rPr lang="fr-FR" smtClean="0"/>
              <a:t>‹N°›</a:t>
            </a:fld>
            <a:endParaRPr lang="fr-FR"/>
          </a:p>
        </p:txBody>
      </p:sp>
    </p:spTree>
    <p:extLst>
      <p:ext uri="{BB962C8B-B14F-4D97-AF65-F5344CB8AC3E}">
        <p14:creationId xmlns:p14="http://schemas.microsoft.com/office/powerpoint/2010/main" val="23927124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BA9168D-BF1B-9ADB-7C80-6C0B9D829DF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0958" y="320224"/>
            <a:ext cx="1474946" cy="680751"/>
          </a:xfrm>
          <a:prstGeom prst="rect">
            <a:avLst/>
          </a:prstGeom>
        </p:spPr>
      </p:pic>
      <p:sp>
        <p:nvSpPr>
          <p:cNvPr id="8" name="Espace réservé pour une image  6">
            <a:extLst>
              <a:ext uri="{FF2B5EF4-FFF2-40B4-BE49-F238E27FC236}">
                <a16:creationId xmlns:a16="http://schemas.microsoft.com/office/drawing/2014/main" id="{E93B72D8-B972-EC18-C903-CF69419A699F}"/>
              </a:ext>
            </a:extLst>
          </p:cNvPr>
          <p:cNvSpPr>
            <a:spLocks noGrp="1"/>
          </p:cNvSpPr>
          <p:nvPr>
            <p:ph type="pic" sz="quarter" idx="15" hasCustomPrompt="1"/>
          </p:nvPr>
        </p:nvSpPr>
        <p:spPr>
          <a:xfrm>
            <a:off x="8766313" y="157267"/>
            <a:ext cx="3133863" cy="1112907"/>
          </a:xfrm>
          <a:solidFill>
            <a:schemeClr val="accent2">
              <a:lumMod val="20000"/>
              <a:lumOff val="80000"/>
            </a:schemeClr>
          </a:solidFill>
        </p:spPr>
        <p:txBody>
          <a:bodyPr>
            <a:normAutofit/>
          </a:bodyPr>
          <a:lstStyle>
            <a:lvl1pPr marL="0" indent="0">
              <a:buNone/>
              <a:defRPr sz="1600"/>
            </a:lvl1pPr>
          </a:lstStyle>
          <a:p>
            <a:r>
              <a:rPr lang="fr-FR"/>
              <a:t>Logo de la collectivité porteuse du projet</a:t>
            </a:r>
          </a:p>
        </p:txBody>
      </p:sp>
      <p:sp>
        <p:nvSpPr>
          <p:cNvPr id="9" name="Titre 1">
            <a:extLst>
              <a:ext uri="{FF2B5EF4-FFF2-40B4-BE49-F238E27FC236}">
                <a16:creationId xmlns:a16="http://schemas.microsoft.com/office/drawing/2014/main" id="{9192C0F8-8801-EAF5-C5AF-A4F7DD045017}"/>
              </a:ext>
            </a:extLst>
          </p:cNvPr>
          <p:cNvSpPr>
            <a:spLocks noGrp="1"/>
          </p:cNvSpPr>
          <p:nvPr>
            <p:ph type="ctrTitle" hasCustomPrompt="1"/>
          </p:nvPr>
        </p:nvSpPr>
        <p:spPr>
          <a:xfrm>
            <a:off x="435910" y="3171232"/>
            <a:ext cx="11464266" cy="1052367"/>
          </a:xfrm>
          <a:prstGeom prst="rect">
            <a:avLst/>
          </a:prstGeom>
        </p:spPr>
        <p:txBody>
          <a:bodyPr anchor="b"/>
          <a:lstStyle>
            <a:lvl1pPr algn="l">
              <a:defRPr sz="3600" b="1">
                <a:solidFill>
                  <a:srgbClr val="FFC000"/>
                </a:solidFill>
              </a:defRPr>
            </a:lvl1pPr>
          </a:lstStyle>
          <a:p>
            <a:r>
              <a:rPr lang="fr-FR"/>
              <a:t>Test </a:t>
            </a:r>
          </a:p>
        </p:txBody>
      </p:sp>
      <p:sp>
        <p:nvSpPr>
          <p:cNvPr id="11" name="Rectangle 10">
            <a:extLst>
              <a:ext uri="{FF2B5EF4-FFF2-40B4-BE49-F238E27FC236}">
                <a16:creationId xmlns:a16="http://schemas.microsoft.com/office/drawing/2014/main" id="{31599A1E-AC4C-4D38-9C9B-32ADC6976DB4}"/>
              </a:ext>
            </a:extLst>
          </p:cNvPr>
          <p:cNvSpPr/>
          <p:nvPr userDrawn="1"/>
        </p:nvSpPr>
        <p:spPr>
          <a:xfrm>
            <a:off x="540958" y="4239234"/>
            <a:ext cx="669393" cy="6054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C000"/>
              </a:solidFill>
              <a:latin typeface="Arial" panose="020B0604020202020204"/>
            </a:endParaRPr>
          </a:p>
        </p:txBody>
      </p:sp>
      <p:sp>
        <p:nvSpPr>
          <p:cNvPr id="13" name="Espace réservé du texte 12">
            <a:extLst>
              <a:ext uri="{FF2B5EF4-FFF2-40B4-BE49-F238E27FC236}">
                <a16:creationId xmlns:a16="http://schemas.microsoft.com/office/drawing/2014/main" id="{11C43E2B-2495-9779-0FC7-553EB03617D6}"/>
              </a:ext>
            </a:extLst>
          </p:cNvPr>
          <p:cNvSpPr>
            <a:spLocks noGrp="1"/>
          </p:cNvSpPr>
          <p:nvPr>
            <p:ph type="body" sz="quarter" idx="16" hasCustomPrompt="1"/>
          </p:nvPr>
        </p:nvSpPr>
        <p:spPr>
          <a:xfrm>
            <a:off x="436563" y="4597400"/>
            <a:ext cx="11463337" cy="1052513"/>
          </a:xfrm>
          <a:solidFill>
            <a:schemeClr val="accent2">
              <a:lumMod val="20000"/>
              <a:lumOff val="80000"/>
            </a:schemeClr>
          </a:solidFill>
        </p:spPr>
        <p:txBody>
          <a:bodyPr/>
          <a:lstStyle>
            <a:lvl1pPr marL="0" indent="0">
              <a:buNone/>
              <a:defRPr>
                <a:solidFill>
                  <a:srgbClr val="FFC000"/>
                </a:solidFill>
              </a:defRPr>
            </a:lvl1pPr>
          </a:lstStyle>
          <a:p>
            <a:pPr lvl="0"/>
            <a:r>
              <a:rPr lang="fr-FR"/>
              <a:t>Nom et code CL de la collectivité porteuse du projet</a:t>
            </a:r>
          </a:p>
        </p:txBody>
      </p:sp>
      <p:sp>
        <p:nvSpPr>
          <p:cNvPr id="3" name="Espace réservé du pied de page 2">
            <a:extLst>
              <a:ext uri="{FF2B5EF4-FFF2-40B4-BE49-F238E27FC236}">
                <a16:creationId xmlns:a16="http://schemas.microsoft.com/office/drawing/2014/main" id="{20154769-DD38-24AE-44FA-7F034D248A68}"/>
              </a:ext>
            </a:extLst>
          </p:cNvPr>
          <p:cNvSpPr>
            <a:spLocks noGrp="1"/>
          </p:cNvSpPr>
          <p:nvPr>
            <p:ph type="ftr" sz="quarter" idx="18"/>
          </p:nvPr>
        </p:nvSpPr>
        <p:spPr>
          <a:xfrm>
            <a:off x="601130" y="6288617"/>
            <a:ext cx="5129109"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AF2D5B93-8A2D-6725-7A85-46515E44D584}"/>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Tree>
    <p:extLst>
      <p:ext uri="{BB962C8B-B14F-4D97-AF65-F5344CB8AC3E}">
        <p14:creationId xmlns:p14="http://schemas.microsoft.com/office/powerpoint/2010/main" val="2280919794"/>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6" name="Espace réservé du pied de page 2">
            <a:extLst>
              <a:ext uri="{FF2B5EF4-FFF2-40B4-BE49-F238E27FC236}">
                <a16:creationId xmlns:a16="http://schemas.microsoft.com/office/drawing/2014/main" id="{E6876619-B787-28D7-3F11-6AA43A60DBB9}"/>
              </a:ext>
            </a:extLst>
          </p:cNvPr>
          <p:cNvSpPr>
            <a:spLocks noGrp="1"/>
          </p:cNvSpPr>
          <p:nvPr>
            <p:ph type="ftr" sz="quarter" idx="18"/>
          </p:nvPr>
        </p:nvSpPr>
        <p:spPr>
          <a:xfrm>
            <a:off x="601130" y="6288617"/>
            <a:ext cx="4862967" cy="365125"/>
          </a:xfrm>
          <a:prstGeom prst="rect">
            <a:avLst/>
          </a:prstGeom>
        </p:spPr>
        <p:txBody>
          <a:bodyPr/>
          <a:lstStyle/>
          <a:p>
            <a:r>
              <a:rPr lang="fr-FR"/>
              <a:t>Citeo | Juin 2025 | Dossier de candidature de l’AAP Collecte </a:t>
            </a:r>
          </a:p>
        </p:txBody>
      </p:sp>
      <p:sp>
        <p:nvSpPr>
          <p:cNvPr id="10" name="Espace réservé du numéro de diapositive 3">
            <a:extLst>
              <a:ext uri="{FF2B5EF4-FFF2-40B4-BE49-F238E27FC236}">
                <a16:creationId xmlns:a16="http://schemas.microsoft.com/office/drawing/2014/main" id="{D0E8EE46-019E-0904-C2AC-1A29F50EED6D}"/>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Rectangle 1">
            <a:extLst>
              <a:ext uri="{FF2B5EF4-FFF2-40B4-BE49-F238E27FC236}">
                <a16:creationId xmlns:a16="http://schemas.microsoft.com/office/drawing/2014/main" id="{9CF4A2E0-C130-C682-7E51-1590F0FE8272}"/>
              </a:ext>
            </a:extLst>
          </p:cNvPr>
          <p:cNvSpPr/>
          <p:nvPr userDrawn="1"/>
        </p:nvSpPr>
        <p:spPr>
          <a:xfrm>
            <a:off x="156000" y="152069"/>
            <a:ext cx="11880000" cy="622800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26448B38-A372-F838-43E8-5047923F5275}"/>
              </a:ext>
            </a:extLst>
          </p:cNvPr>
          <p:cNvSpPr txBox="1"/>
          <p:nvPr userDrawn="1"/>
        </p:nvSpPr>
        <p:spPr>
          <a:xfrm>
            <a:off x="336000" y="332069"/>
            <a:ext cx="11520000" cy="5868000"/>
          </a:xfrm>
          <a:prstGeom prst="rect">
            <a:avLst/>
          </a:prstGeom>
          <a:solidFill>
            <a:schemeClr val="bg1"/>
          </a:solidFill>
        </p:spPr>
        <p:txBody>
          <a:bodyPr wrap="square" rtlCol="0">
            <a:normAutofit/>
          </a:bodyPr>
          <a:lstStyle/>
          <a:p>
            <a:r>
              <a:rPr lang="fr-FR" sz="1400"/>
              <a:t>Réponse du candidat :</a:t>
            </a:r>
          </a:p>
          <a:p>
            <a:endParaRPr lang="fr-FR"/>
          </a:p>
        </p:txBody>
      </p:sp>
    </p:spTree>
    <p:extLst>
      <p:ext uri="{BB962C8B-B14F-4D97-AF65-F5344CB8AC3E}">
        <p14:creationId xmlns:p14="http://schemas.microsoft.com/office/powerpoint/2010/main" val="6722997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Espace réservé du titre 1">
            <a:extLst>
              <a:ext uri="{FF2B5EF4-FFF2-40B4-BE49-F238E27FC236}">
                <a16:creationId xmlns:a16="http://schemas.microsoft.com/office/drawing/2014/main" id="{0D19601F-9B63-A6D3-1A9C-EF74BD62A73D}"/>
              </a:ext>
            </a:extLst>
          </p:cNvPr>
          <p:cNvSpPr>
            <a:spLocks noGrp="1"/>
          </p:cNvSpPr>
          <p:nvPr>
            <p:ph type="title" hasCustomPrompt="1"/>
          </p:nvPr>
        </p:nvSpPr>
        <p:spPr>
          <a:xfrm>
            <a:off x="447675" y="194598"/>
            <a:ext cx="11193463" cy="810031"/>
          </a:xfrm>
          <a:prstGeom prst="rect">
            <a:avLst/>
          </a:prstGeom>
        </p:spPr>
        <p:txBody>
          <a:bodyPr vert="horz" lIns="91440" tIns="45720" rIns="91440" bIns="45720" rtlCol="0" anchor="ctr">
            <a:noAutofit/>
          </a:bodyPr>
          <a:lstStyle>
            <a:lvl1pPr>
              <a:defRPr sz="3200">
                <a:solidFill>
                  <a:srgbClr val="FFC000"/>
                </a:solidFill>
              </a:defRPr>
            </a:lvl1pPr>
          </a:lstStyle>
          <a:p>
            <a:r>
              <a:rPr lang="fr-FR"/>
              <a:t>Test </a:t>
            </a:r>
            <a:r>
              <a:rPr lang="fr-FR" err="1"/>
              <a:t>test</a:t>
            </a:r>
            <a:endParaRPr lang="fr-FR"/>
          </a:p>
        </p:txBody>
      </p:sp>
      <p:sp>
        <p:nvSpPr>
          <p:cNvPr id="8" name="Rectangle 7">
            <a:extLst>
              <a:ext uri="{FF2B5EF4-FFF2-40B4-BE49-F238E27FC236}">
                <a16:creationId xmlns:a16="http://schemas.microsoft.com/office/drawing/2014/main" id="{1830ECDE-6492-044F-E0AB-2ACE5901F380}"/>
              </a:ext>
            </a:extLst>
          </p:cNvPr>
          <p:cNvSpPr/>
          <p:nvPr userDrawn="1"/>
        </p:nvSpPr>
        <p:spPr>
          <a:xfrm>
            <a:off x="540958" y="975619"/>
            <a:ext cx="669393" cy="6054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C000"/>
              </a:solidFill>
              <a:latin typeface="Arial" panose="020B0604020202020204"/>
            </a:endParaRPr>
          </a:p>
        </p:txBody>
      </p:sp>
      <p:sp>
        <p:nvSpPr>
          <p:cNvPr id="10" name="Espace réservé du numéro de diapositive 3">
            <a:extLst>
              <a:ext uri="{FF2B5EF4-FFF2-40B4-BE49-F238E27FC236}">
                <a16:creationId xmlns:a16="http://schemas.microsoft.com/office/drawing/2014/main" id="{D0E8EE46-019E-0904-C2AC-1A29F50EED6D}"/>
              </a:ext>
            </a:extLst>
          </p:cNvPr>
          <p:cNvSpPr>
            <a:spLocks noGrp="1"/>
          </p:cNvSpPr>
          <p:nvPr>
            <p:ph type="sldNum" sz="quarter" idx="19"/>
          </p:nvPr>
        </p:nvSpPr>
        <p:spPr>
          <a:xfrm>
            <a:off x="9110138" y="6288616"/>
            <a:ext cx="2743200" cy="365125"/>
          </a:xfrm>
        </p:spPr>
        <p:txBody>
          <a:bodyPr/>
          <a:lstStyle>
            <a:lvl1pPr>
              <a:defRPr b="1"/>
            </a:lvl1pPr>
          </a:lstStyle>
          <a:p>
            <a:fld id="{907561A2-8F46-45F2-9E7C-C475AC63A53A}" type="slidenum">
              <a:rPr lang="fr-FR" smtClean="0"/>
              <a:pPr/>
              <a:t>‹N°›</a:t>
            </a:fld>
            <a:endParaRPr lang="fr-FR"/>
          </a:p>
        </p:txBody>
      </p:sp>
      <p:sp>
        <p:nvSpPr>
          <p:cNvPr id="2" name="Espace réservé du pied de page 2">
            <a:extLst>
              <a:ext uri="{FF2B5EF4-FFF2-40B4-BE49-F238E27FC236}">
                <a16:creationId xmlns:a16="http://schemas.microsoft.com/office/drawing/2014/main" id="{2C2EA1FB-9CAD-2222-1A70-AAF144105AC4}"/>
              </a:ext>
            </a:extLst>
          </p:cNvPr>
          <p:cNvSpPr>
            <a:spLocks noGrp="1"/>
          </p:cNvSpPr>
          <p:nvPr>
            <p:ph type="ftr" sz="quarter" idx="18"/>
          </p:nvPr>
        </p:nvSpPr>
        <p:spPr>
          <a:xfrm>
            <a:off x="601130" y="6288617"/>
            <a:ext cx="5129109" cy="365125"/>
          </a:xfrm>
          <a:prstGeom prst="rect">
            <a:avLst/>
          </a:prstGeom>
        </p:spPr>
        <p:txBody>
          <a:bodyPr/>
          <a:lstStyle/>
          <a:p>
            <a:r>
              <a:rPr lang="fr-FR"/>
              <a:t>Citeo | Juin 2025 | Dossier de candidature de l’AAP Collecte </a:t>
            </a:r>
          </a:p>
        </p:txBody>
      </p:sp>
    </p:spTree>
    <p:extLst>
      <p:ext uri="{BB962C8B-B14F-4D97-AF65-F5344CB8AC3E}">
        <p14:creationId xmlns:p14="http://schemas.microsoft.com/office/powerpoint/2010/main" val="40860692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3B0DB-6B08-C08F-5ED6-E6A00F277FE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53FA7A5-D5D0-DAC5-ADB6-A357837CC3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2FBC1FA-F36B-9BDF-B3DE-2F6F47798AF2}"/>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5F9BD2F-2122-B477-FE53-C52ECF418A72}"/>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C578DE-610C-6205-A4D5-CD2384EB3DA5}"/>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3124493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3B0DB-6B08-C08F-5ED6-E6A00F277FE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53FA7A5-D5D0-DAC5-ADB6-A357837CC3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2FBC1FA-F36B-9BDF-B3DE-2F6F47798AF2}"/>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A5F9BD2F-2122-B477-FE53-C52ECF418A72}"/>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C578DE-610C-6205-A4D5-CD2384EB3DA5}"/>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4960224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598846-F483-4B17-346E-60562D9260B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3948B63-54BC-F701-E7BF-7F429B26073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0A30318-D469-1945-B08E-05ED3DB3000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57AB791-BFBF-3336-92E6-C1ABCEB5D0B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0E1AEB60-1620-6704-F947-D210870C6E6A}"/>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71749040-796C-5A10-388B-5BAED87B01FD}"/>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38312950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76EBE0-0FE4-8D79-1C19-CEB322C1DB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681E629-0E7A-13CE-DA4A-193665FD58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2460836-513F-4603-CD9F-88ECB362BA9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3C2BDE5-8947-2A5D-00B8-9549CC4CCB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FD00861-B76C-FAF0-A550-5D0B46ABA40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CD0FA09-5A6C-5210-11F2-3E6FA3869DE5}"/>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0B139792-7F86-69D9-2432-7B8E16E61A4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9" name="Espace réservé du numéro de diapositive 8">
            <a:extLst>
              <a:ext uri="{FF2B5EF4-FFF2-40B4-BE49-F238E27FC236}">
                <a16:creationId xmlns:a16="http://schemas.microsoft.com/office/drawing/2014/main" id="{5515211C-62F3-ACA8-E81F-8456480CCBD3}"/>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3913557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6112CF-EE1F-FAE1-B5A3-379F5102B95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E0FF118-2A9B-6F73-3F8B-CB98F7A79735}"/>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3FC71F02-839D-8709-1D07-B6173AE9608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99B88318-548E-E60A-6EC8-6A72C7F250B1}"/>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8462300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896CB8E-E8FE-8807-14E3-20F35FA11D40}"/>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CFCB3350-932C-7539-1B47-1777717D634C}"/>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FB9AC1D5-7A33-EEC5-2ED3-E6E49C4EC1FB}"/>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2047237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2FB67A-F3AC-4F46-FB12-23E124FEAA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B3CAFEB-518F-5A03-231A-96534D500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E19304F-DC46-299B-EF77-C44E0156AB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94DB1D7-ADEC-5BAA-7C96-B7285996F6AE}"/>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51AA6FF6-818B-D389-E2F1-87474167481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C37D6876-034D-B12E-E2CC-16E794E15EFA}"/>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262772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3D792F-C222-69CF-50A2-0EB68195CA7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1315854-9669-3FD6-335F-F10078D9B6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E6463D0-012A-4F28-6705-D5225086F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6F865B9-13FD-0855-3A58-7777C2C0882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8EFEB1C3-AC26-6FCF-8A08-B83E7A0A7DF1}"/>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01D5613A-2651-7A6E-F4DD-53F8662A8A24}"/>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3033959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E4D18B-21EC-B8EA-091F-B617316BBC3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28146F2-7F2A-091D-0B4B-542032C9248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E7750C6-8087-CB0C-FFF3-4993755C6230}"/>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06518AF2-89D0-CEB9-2FEA-A9DF34FBCA1B}"/>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34604B72-9895-F559-3888-6CE8B8157AF7}"/>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37747436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822D743-C222-510E-2B0A-7AF11A71B28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B2A4628-9BA2-26C7-BF92-9D0947BCF1F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5089EC-26C8-CE1D-E4BA-F2574A9AA2CE}"/>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2DE2F016-EE8B-0E4F-B49A-2D2D6FAB0E64}"/>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C1E76A30-393A-F978-9AD4-9151E921541F}"/>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37446311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936F56-FBD0-BF2A-1FED-1BBC74D64BE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45DD6AD-C179-2974-AB57-4CDEB4F18122}"/>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79AD9633-719A-28B5-A645-FE0FC3D99D7D}"/>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F305785D-E2C3-8D20-6FA0-47A557686FE0}"/>
              </a:ext>
            </a:extLst>
          </p:cNvPr>
          <p:cNvSpPr>
            <a:spLocks noGrp="1"/>
          </p:cNvSpPr>
          <p:nvPr>
            <p:ph type="sldNum" sz="quarter" idx="12"/>
          </p:nvPr>
        </p:nvSpPr>
        <p:spPr/>
        <p:txBody>
          <a:bodyPr/>
          <a:lstStyle/>
          <a:p>
            <a:fld id="{2CB9591B-5A4A-4AE8-BF30-B63105C3F80C}" type="slidenum">
              <a:rPr lang="fr-FR" smtClean="0"/>
              <a:t>‹N°›</a:t>
            </a:fld>
            <a:endParaRPr lang="fr-FR"/>
          </a:p>
        </p:txBody>
      </p:sp>
    </p:spTree>
    <p:extLst>
      <p:ext uri="{BB962C8B-B14F-4D97-AF65-F5344CB8AC3E}">
        <p14:creationId xmlns:p14="http://schemas.microsoft.com/office/powerpoint/2010/main" val="162039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598846-F483-4B17-346E-60562D9260B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3948B63-54BC-F701-E7BF-7F429B26073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0A30318-D469-1945-B08E-05ED3DB30004}"/>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57AB791-BFBF-3336-92E6-C1ABCEB5D0B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0E1AEB60-1620-6704-F947-D210870C6E6A}"/>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71749040-796C-5A10-388B-5BAED87B01FD}"/>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423071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76EBE0-0FE4-8D79-1C19-CEB322C1DB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681E629-0E7A-13CE-DA4A-193665FD58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2460836-513F-4603-CD9F-88ECB362BA9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3C2BDE5-8947-2A5D-00B8-9549CC4CCB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FD00861-B76C-FAF0-A550-5D0B46ABA40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CD0FA09-5A6C-5210-11F2-3E6FA3869DE5}"/>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0B139792-7F86-69D9-2432-7B8E16E61A4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9" name="Espace réservé du numéro de diapositive 8">
            <a:extLst>
              <a:ext uri="{FF2B5EF4-FFF2-40B4-BE49-F238E27FC236}">
                <a16:creationId xmlns:a16="http://schemas.microsoft.com/office/drawing/2014/main" id="{5515211C-62F3-ACA8-E81F-8456480CCBD3}"/>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024513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6112CF-EE1F-FAE1-B5A3-379F5102B95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E0FF118-2A9B-6F73-3F8B-CB98F7A79735}"/>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3FC71F02-839D-8709-1D07-B6173AE9608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5" name="Espace réservé du numéro de diapositive 4">
            <a:extLst>
              <a:ext uri="{FF2B5EF4-FFF2-40B4-BE49-F238E27FC236}">
                <a16:creationId xmlns:a16="http://schemas.microsoft.com/office/drawing/2014/main" id="{99B88318-548E-E60A-6EC8-6A72C7F250B1}"/>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3378152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896CB8E-E8FE-8807-14E3-20F35FA11D40}"/>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CFCB3350-932C-7539-1B47-1777717D634C}"/>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4" name="Espace réservé du numéro de diapositive 3">
            <a:extLst>
              <a:ext uri="{FF2B5EF4-FFF2-40B4-BE49-F238E27FC236}">
                <a16:creationId xmlns:a16="http://schemas.microsoft.com/office/drawing/2014/main" id="{FB9AC1D5-7A33-EEC5-2ED3-E6E49C4EC1FB}"/>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236440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2FB67A-F3AC-4F46-FB12-23E124FEAA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B3CAFEB-518F-5A03-231A-96534D500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E19304F-DC46-299B-EF77-C44E0156AB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94DB1D7-ADEC-5BAA-7C96-B7285996F6AE}"/>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51AA6FF6-818B-D389-E2F1-87474167481E}"/>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C37D6876-034D-B12E-E2CC-16E794E15EFA}"/>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885454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3D792F-C222-69CF-50A2-0EB68195CA7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1315854-9669-3FD6-335F-F10078D9B6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E6463D0-012A-4F28-6705-D5225086F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6F865B9-13FD-0855-3A58-7777C2C08829}"/>
              </a:ext>
            </a:extLst>
          </p:cNvPr>
          <p:cNvSpPr>
            <a:spLocks noGrp="1"/>
          </p:cNvSpPr>
          <p:nvPr>
            <p:ph type="dt" sz="half" idx="10"/>
          </p:nvPr>
        </p:nvSpPr>
        <p:spPr/>
        <p:txBody>
          <a:bodyPr/>
          <a:lstStyle/>
          <a:p>
            <a:endParaRPr lang="fr-FR"/>
          </a:p>
        </p:txBody>
      </p:sp>
      <p:sp>
        <p:nvSpPr>
          <p:cNvPr id="6" name="Espace réservé du pied de page 5">
            <a:extLst>
              <a:ext uri="{FF2B5EF4-FFF2-40B4-BE49-F238E27FC236}">
                <a16:creationId xmlns:a16="http://schemas.microsoft.com/office/drawing/2014/main" id="{8EFEB1C3-AC26-6FCF-8A08-B83E7A0A7DF1}"/>
              </a:ext>
            </a:extLst>
          </p:cNvPr>
          <p:cNvSpPr>
            <a:spLocks noGrp="1"/>
          </p:cNvSpPr>
          <p:nvPr>
            <p:ph type="ftr" sz="quarter" idx="11"/>
          </p:nvPr>
        </p:nvSpPr>
        <p:spPr>
          <a:xfrm>
            <a:off x="4038600" y="6356350"/>
            <a:ext cx="4114800" cy="365125"/>
          </a:xfrm>
          <a:prstGeom prst="rect">
            <a:avLst/>
          </a:prstGeom>
        </p:spPr>
        <p:txBody>
          <a:bodyPr/>
          <a:lstStyle/>
          <a:p>
            <a:r>
              <a:rPr lang="fr-FR"/>
              <a:t>Citeo | Juin 2025 | Dossier de candidature de l’AAP Collecte </a:t>
            </a:r>
          </a:p>
        </p:txBody>
      </p:sp>
      <p:sp>
        <p:nvSpPr>
          <p:cNvPr id="7" name="Espace réservé du numéro de diapositive 6">
            <a:extLst>
              <a:ext uri="{FF2B5EF4-FFF2-40B4-BE49-F238E27FC236}">
                <a16:creationId xmlns:a16="http://schemas.microsoft.com/office/drawing/2014/main" id="{01D5613A-2651-7A6E-F4DD-53F8662A8A24}"/>
              </a:ext>
            </a:extLst>
          </p:cNvPr>
          <p:cNvSpPr>
            <a:spLocks noGrp="1"/>
          </p:cNvSpPr>
          <p:nvPr>
            <p:ph type="sldNum" sz="quarter" idx="12"/>
          </p:nvPr>
        </p:nvSpPr>
        <p:spPr/>
        <p:txBody>
          <a:bodyPr/>
          <a:lstStyle/>
          <a:p>
            <a:fld id="{907561A2-8F46-45F2-9E7C-C475AC63A53A}" type="slidenum">
              <a:rPr lang="fr-FR" smtClean="0"/>
              <a:t>‹N°›</a:t>
            </a:fld>
            <a:endParaRPr lang="fr-FR"/>
          </a:p>
        </p:txBody>
      </p:sp>
    </p:spTree>
    <p:extLst>
      <p:ext uri="{BB962C8B-B14F-4D97-AF65-F5344CB8AC3E}">
        <p14:creationId xmlns:p14="http://schemas.microsoft.com/office/powerpoint/2010/main" val="1315478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e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emf"/><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7569570-9EBE-F3F2-91B0-597A303EC2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B8927B7-872C-8F8D-DAE6-2807E5D606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0350DB0-202F-0AC3-4280-8AC38EEB05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fr-FR"/>
          </a:p>
        </p:txBody>
      </p:sp>
      <p:sp>
        <p:nvSpPr>
          <p:cNvPr id="5" name="Espace réservé du pied de page 4">
            <a:extLst>
              <a:ext uri="{FF2B5EF4-FFF2-40B4-BE49-F238E27FC236}">
                <a16:creationId xmlns:a16="http://schemas.microsoft.com/office/drawing/2014/main" id="{28A98EC3-9720-0385-3AB4-6DD380C8A2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7F2B2A-BF21-DADC-CAB6-1091F9D7D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7561A2-8F46-45F2-9E7C-C475AC63A53A}" type="slidenum">
              <a:rPr lang="fr-FR" smtClean="0"/>
              <a:t>‹N°›</a:t>
            </a:fld>
            <a:endParaRPr lang="fr-FR"/>
          </a:p>
        </p:txBody>
      </p:sp>
      <p:pic>
        <p:nvPicPr>
          <p:cNvPr id="8" name="Image 7">
            <a:extLst>
              <a:ext uri="{FF2B5EF4-FFF2-40B4-BE49-F238E27FC236}">
                <a16:creationId xmlns:a16="http://schemas.microsoft.com/office/drawing/2014/main" id="{BB2139FB-334C-E44A-8048-74CB30023E1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Tree>
    <p:extLst>
      <p:ext uri="{BB962C8B-B14F-4D97-AF65-F5344CB8AC3E}">
        <p14:creationId xmlns:p14="http://schemas.microsoft.com/office/powerpoint/2010/main" val="11057281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7569570-9EBE-F3F2-91B0-597A303EC2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B8927B7-872C-8F8D-DAE6-2807E5D606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0350DB0-202F-0AC3-4280-8AC38EEB05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fr-FR"/>
          </a:p>
        </p:txBody>
      </p:sp>
      <p:sp>
        <p:nvSpPr>
          <p:cNvPr id="5" name="Espace réservé du pied de page 4">
            <a:extLst>
              <a:ext uri="{FF2B5EF4-FFF2-40B4-BE49-F238E27FC236}">
                <a16:creationId xmlns:a16="http://schemas.microsoft.com/office/drawing/2014/main" id="{28A98EC3-9720-0385-3AB4-6DD380C8A2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7F2B2A-BF21-DADC-CAB6-1091F9D7D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7561A2-8F46-45F2-9E7C-C475AC63A53A}" type="slidenum">
              <a:rPr lang="fr-FR" smtClean="0"/>
              <a:t>‹N°›</a:t>
            </a:fld>
            <a:endParaRPr lang="fr-FR"/>
          </a:p>
        </p:txBody>
      </p:sp>
      <p:pic>
        <p:nvPicPr>
          <p:cNvPr id="8" name="Image 7">
            <a:extLst>
              <a:ext uri="{FF2B5EF4-FFF2-40B4-BE49-F238E27FC236}">
                <a16:creationId xmlns:a16="http://schemas.microsoft.com/office/drawing/2014/main" id="{BB2139FB-334C-E44A-8048-74CB30023E1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Tree>
    <p:extLst>
      <p:ext uri="{BB962C8B-B14F-4D97-AF65-F5344CB8AC3E}">
        <p14:creationId xmlns:p14="http://schemas.microsoft.com/office/powerpoint/2010/main" val="284055034"/>
      </p:ext>
    </p:extLst>
  </p:cSld>
  <p:clrMap bg1="lt1" tx1="dk1" bg2="lt2" tx2="dk2" accent1="accent1" accent2="accent2" accent3="accent3" accent4="accent4" accent5="accent5" accent6="accent6" hlink="hlink" folHlink="folHlink"/>
  <p:sldLayoutIdLst>
    <p:sldLayoutId id="2147483663" r:id="rId1"/>
    <p:sldLayoutId id="2147483673" r:id="rId2"/>
    <p:sldLayoutId id="214748370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60"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7569570-9EBE-F3F2-91B0-597A303EC2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B8927B7-872C-8F8D-DAE6-2807E5D606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0350DB0-202F-0AC3-4280-8AC38EEB05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fr-FR"/>
          </a:p>
        </p:txBody>
      </p:sp>
      <p:sp>
        <p:nvSpPr>
          <p:cNvPr id="5" name="Espace réservé du pied de page 4">
            <a:extLst>
              <a:ext uri="{FF2B5EF4-FFF2-40B4-BE49-F238E27FC236}">
                <a16:creationId xmlns:a16="http://schemas.microsoft.com/office/drawing/2014/main" id="{28A98EC3-9720-0385-3AB4-6DD380C8A2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Citeo | Juin 2025 | Dossier de candidature de l’AAP Collecte </a:t>
            </a:r>
          </a:p>
        </p:txBody>
      </p:sp>
      <p:sp>
        <p:nvSpPr>
          <p:cNvPr id="6" name="Espace réservé du numéro de diapositive 5">
            <a:extLst>
              <a:ext uri="{FF2B5EF4-FFF2-40B4-BE49-F238E27FC236}">
                <a16:creationId xmlns:a16="http://schemas.microsoft.com/office/drawing/2014/main" id="{2E7F2B2A-BF21-DADC-CAB6-1091F9D7D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7561A2-8F46-45F2-9E7C-C475AC63A53A}" type="slidenum">
              <a:rPr lang="fr-FR" smtClean="0"/>
              <a:t>‹N°›</a:t>
            </a:fld>
            <a:endParaRPr lang="fr-FR"/>
          </a:p>
        </p:txBody>
      </p:sp>
      <p:pic>
        <p:nvPicPr>
          <p:cNvPr id="8" name="Image 7">
            <a:extLst>
              <a:ext uri="{FF2B5EF4-FFF2-40B4-BE49-F238E27FC236}">
                <a16:creationId xmlns:a16="http://schemas.microsoft.com/office/drawing/2014/main" id="{BB2139FB-334C-E44A-8048-74CB30023E1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Tree>
    <p:extLst>
      <p:ext uri="{BB962C8B-B14F-4D97-AF65-F5344CB8AC3E}">
        <p14:creationId xmlns:p14="http://schemas.microsoft.com/office/powerpoint/2010/main" val="281853240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43.xml"/><Relationship Id="rId3" Type="http://schemas.openxmlformats.org/officeDocument/2006/relationships/slide" Target="slide3.xml"/><Relationship Id="rId7" Type="http://schemas.openxmlformats.org/officeDocument/2006/relationships/slide" Target="slide14.xml"/><Relationship Id="rId12" Type="http://schemas.openxmlformats.org/officeDocument/2006/relationships/slide" Target="slide40.xml"/><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slide" Target="slide10.xml"/><Relationship Id="rId11" Type="http://schemas.openxmlformats.org/officeDocument/2006/relationships/slide" Target="slide35.xml"/><Relationship Id="rId5" Type="http://schemas.openxmlformats.org/officeDocument/2006/relationships/slide" Target="slide8.xml"/><Relationship Id="rId10" Type="http://schemas.openxmlformats.org/officeDocument/2006/relationships/slide" Target="slide30.xml"/><Relationship Id="rId4" Type="http://schemas.openxmlformats.org/officeDocument/2006/relationships/slide" Target="slide7.xml"/><Relationship Id="rId9" Type="http://schemas.openxmlformats.org/officeDocument/2006/relationships/slide" Target="slide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slide" Target="slide18.xml"/><Relationship Id="rId4" Type="http://schemas.openxmlformats.org/officeDocument/2006/relationships/slide" Target="slide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114DDC-3D61-9654-C934-EDCEB6A2472F}"/>
              </a:ext>
            </a:extLst>
          </p:cNvPr>
          <p:cNvSpPr>
            <a:spLocks noGrp="1" noRot="1" noMove="1" noResize="1" noEditPoints="1" noAdjustHandles="1" noChangeArrowheads="1" noChangeShapeType="1"/>
          </p:cNvSpPr>
          <p:nvPr>
            <p:ph type="ctrTitle"/>
          </p:nvPr>
        </p:nvSpPr>
        <p:spPr>
          <a:xfrm>
            <a:off x="435910" y="1121229"/>
            <a:ext cx="11464266" cy="3102371"/>
          </a:xfrm>
        </p:spPr>
        <p:txBody>
          <a:bodyPr>
            <a:noAutofit/>
          </a:bodyPr>
          <a:lstStyle/>
          <a:p>
            <a:r>
              <a:rPr lang="fr-FR" sz="4400"/>
              <a:t>DESCRIPTIF PROJET</a:t>
            </a:r>
            <a:br>
              <a:rPr lang="fr-FR" sz="4400"/>
            </a:br>
            <a:br>
              <a:rPr lang="fr-FR" sz="4400"/>
            </a:br>
            <a:r>
              <a:rPr lang="fr-FR" sz="4400"/>
              <a:t>Appel à projets Collecte 2025</a:t>
            </a:r>
            <a:br>
              <a:rPr lang="fr-FR" sz="4400"/>
            </a:br>
            <a:br>
              <a:rPr lang="fr-FR" sz="3200"/>
            </a:br>
            <a:r>
              <a:rPr lang="fr-FR" sz="2800"/>
              <a:t>Mesures d’accompagnement pour la collecte des emballages et papiers graphiques</a:t>
            </a:r>
            <a:endParaRPr lang="fr-FR" sz="3200">
              <a:highlight>
                <a:srgbClr val="FFFF00"/>
              </a:highlight>
            </a:endParaRPr>
          </a:p>
        </p:txBody>
      </p:sp>
      <p:sp>
        <p:nvSpPr>
          <p:cNvPr id="3" name="Sous-titre 2">
            <a:extLst>
              <a:ext uri="{FF2B5EF4-FFF2-40B4-BE49-F238E27FC236}">
                <a16:creationId xmlns:a16="http://schemas.microsoft.com/office/drawing/2014/main" id="{43F6B596-009D-1186-31BF-E906BE796BD1}"/>
              </a:ext>
            </a:extLst>
          </p:cNvPr>
          <p:cNvSpPr>
            <a:spLocks noGrp="1" noRot="1" noMove="1" noResize="1" noEditPoints="1" noAdjustHandles="1" noChangeArrowheads="1" noChangeShapeType="1"/>
          </p:cNvSpPr>
          <p:nvPr>
            <p:ph type="body" sz="quarter" idx="16"/>
          </p:nvPr>
        </p:nvSpPr>
        <p:spPr/>
        <p:txBody>
          <a:bodyPr/>
          <a:lstStyle/>
          <a:p>
            <a:r>
              <a:rPr lang="fr-FR"/>
              <a:t>Nom et code CL de la collectivité porteuse du projet</a:t>
            </a:r>
          </a:p>
        </p:txBody>
      </p:sp>
      <p:pic>
        <p:nvPicPr>
          <p:cNvPr id="5" name="Image 4">
            <a:extLst>
              <a:ext uri="{FF2B5EF4-FFF2-40B4-BE49-F238E27FC236}">
                <a16:creationId xmlns:a16="http://schemas.microsoft.com/office/drawing/2014/main" id="{F0BBDA7E-714F-C97B-31A7-895D2E94BC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
        <p:nvSpPr>
          <p:cNvPr id="6" name="Espace réservé du pied de page 5">
            <a:extLst>
              <a:ext uri="{FF2B5EF4-FFF2-40B4-BE49-F238E27FC236}">
                <a16:creationId xmlns:a16="http://schemas.microsoft.com/office/drawing/2014/main" id="{F3454621-B739-8C34-C752-C45320CA8F65}"/>
              </a:ext>
            </a:extLst>
          </p:cNvPr>
          <p:cNvSpPr>
            <a:spLocks noGrp="1"/>
          </p:cNvSpPr>
          <p:nvPr>
            <p:ph type="ftr" sz="quarter" idx="18"/>
          </p:nvPr>
        </p:nvSpPr>
        <p:spPr/>
        <p:txBody>
          <a:bodyPr/>
          <a:lstStyle/>
          <a:p>
            <a:r>
              <a:rPr lang="fr-FR"/>
              <a:t>Citeo | Juin 2025 | Dossier de candidature de l’AAP Collecte </a:t>
            </a:r>
          </a:p>
        </p:txBody>
      </p:sp>
      <p:sp>
        <p:nvSpPr>
          <p:cNvPr id="8" name="Espace réservé du numéro de diapositive 7">
            <a:extLst>
              <a:ext uri="{FF2B5EF4-FFF2-40B4-BE49-F238E27FC236}">
                <a16:creationId xmlns:a16="http://schemas.microsoft.com/office/drawing/2014/main" id="{14C81190-525D-4BF1-8816-DBD0ABC22818}"/>
              </a:ext>
            </a:extLst>
          </p:cNvPr>
          <p:cNvSpPr>
            <a:spLocks noGrp="1"/>
          </p:cNvSpPr>
          <p:nvPr>
            <p:ph type="sldNum" sz="quarter" idx="19"/>
          </p:nvPr>
        </p:nvSpPr>
        <p:spPr/>
        <p:txBody>
          <a:bodyPr/>
          <a:lstStyle/>
          <a:p>
            <a:fld id="{907561A2-8F46-45F2-9E7C-C475AC63A53A}" type="slidenum">
              <a:rPr lang="fr-FR" smtClean="0"/>
              <a:t>1</a:t>
            </a:fld>
            <a:endParaRPr lang="fr-FR"/>
          </a:p>
        </p:txBody>
      </p:sp>
      <p:sp>
        <p:nvSpPr>
          <p:cNvPr id="4" name="Espace réservé pour une image  3">
            <a:extLst>
              <a:ext uri="{FF2B5EF4-FFF2-40B4-BE49-F238E27FC236}">
                <a16:creationId xmlns:a16="http://schemas.microsoft.com/office/drawing/2014/main" id="{7A32E4B0-ACDA-B9C9-B367-10C4C42B3CBA}"/>
              </a:ext>
            </a:extLst>
          </p:cNvPr>
          <p:cNvSpPr>
            <a:spLocks noGrp="1" noRot="1" noMove="1" noResize="1" noEditPoints="1" noAdjustHandles="1" noChangeArrowheads="1" noChangeShapeType="1"/>
          </p:cNvSpPr>
          <p:nvPr>
            <p:ph type="pic" sz="quarter" idx="15"/>
          </p:nvPr>
        </p:nvSpPr>
        <p:spPr>
          <a:xfrm>
            <a:off x="8766313" y="157267"/>
            <a:ext cx="3133863" cy="1112907"/>
          </a:xfrm>
        </p:spPr>
        <p:txBody>
          <a:bodyPr/>
          <a:lstStyle/>
          <a:p>
            <a:endParaRPr lang="fr-FR"/>
          </a:p>
        </p:txBody>
      </p:sp>
    </p:spTree>
    <p:extLst>
      <p:ext uri="{BB962C8B-B14F-4D97-AF65-F5344CB8AC3E}">
        <p14:creationId xmlns:p14="http://schemas.microsoft.com/office/powerpoint/2010/main" val="1146320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81E162-3ADE-F8D0-6E89-43B6E60CAE5B}"/>
              </a:ext>
            </a:extLst>
          </p:cNvPr>
          <p:cNvSpPr>
            <a:spLocks noGrp="1" noRot="1" noMove="1" noResize="1" noEditPoints="1" noAdjustHandles="1" noChangeArrowheads="1" noChangeShapeType="1"/>
          </p:cNvSpPr>
          <p:nvPr>
            <p:ph type="title"/>
          </p:nvPr>
        </p:nvSpPr>
        <p:spPr/>
        <p:txBody>
          <a:bodyPr>
            <a:normAutofit/>
          </a:bodyPr>
          <a:lstStyle/>
          <a:p>
            <a:r>
              <a:rPr lang="fr-FR"/>
              <a:t>Etat des lieux et diagnostic					</a:t>
            </a:r>
          </a:p>
        </p:txBody>
      </p:sp>
      <p:sp>
        <p:nvSpPr>
          <p:cNvPr id="12" name="Espace réservé du numéro de diapositive 11">
            <a:extLst>
              <a:ext uri="{FF2B5EF4-FFF2-40B4-BE49-F238E27FC236}">
                <a16:creationId xmlns:a16="http://schemas.microsoft.com/office/drawing/2014/main" id="{9037ADA7-C1B3-D9D7-36DF-5471616050D9}"/>
              </a:ext>
            </a:extLst>
          </p:cNvPr>
          <p:cNvSpPr>
            <a:spLocks noGrp="1" noRot="1" noMove="1" noResize="1" noEditPoints="1" noAdjustHandles="1" noChangeArrowheads="1" noChangeShapeType="1"/>
          </p:cNvSpPr>
          <p:nvPr>
            <p:ph type="sldNum" sz="quarter" idx="19"/>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7561A2-8F46-45F2-9E7C-C475AC63A53A}" type="slidenum">
              <a:rPr kumimoji="0" lang="fr-FR" sz="1200" b="1"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1"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4" name="Espace réservé du pied de page 3">
            <a:extLst>
              <a:ext uri="{FF2B5EF4-FFF2-40B4-BE49-F238E27FC236}">
                <a16:creationId xmlns:a16="http://schemas.microsoft.com/office/drawing/2014/main" id="{E02F386E-53A0-28E0-5C65-61352C276D87}"/>
              </a:ext>
            </a:extLst>
          </p:cNvPr>
          <p:cNvSpPr>
            <a:spLocks noGrp="1" noRot="1" noMove="1" noResize="1" noEditPoints="1" noAdjustHandles="1" noChangeArrowheads="1" noChangeShapeType="1"/>
          </p:cNvSpPr>
          <p:nvPr>
            <p:ph type="ftr"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tint val="82000"/>
                  </a:prstClr>
                </a:solidFill>
                <a:effectLst/>
                <a:uLnTx/>
                <a:uFillTx/>
                <a:latin typeface="Aptos" panose="02110004020202020204"/>
                <a:ea typeface="+mn-ea"/>
                <a:cs typeface="+mn-cs"/>
              </a:rPr>
              <a:t>Citeo | Juin 2025 | Dossier de candidature de l’AAP Collecte </a:t>
            </a:r>
          </a:p>
        </p:txBody>
      </p:sp>
      <p:grpSp>
        <p:nvGrpSpPr>
          <p:cNvPr id="6" name="Groupe 5">
            <a:extLst>
              <a:ext uri="{FF2B5EF4-FFF2-40B4-BE49-F238E27FC236}">
                <a16:creationId xmlns:a16="http://schemas.microsoft.com/office/drawing/2014/main" id="{7577D525-1C4F-9B9A-F9ED-483A5F1B794B}"/>
              </a:ext>
            </a:extLst>
          </p:cNvPr>
          <p:cNvGrpSpPr>
            <a:grpSpLocks noGrp="1" noUngrp="1" noRot="1" noMove="1" noResize="1"/>
          </p:cNvGrpSpPr>
          <p:nvPr/>
        </p:nvGrpSpPr>
        <p:grpSpPr>
          <a:xfrm>
            <a:off x="156000" y="1313249"/>
            <a:ext cx="11880000" cy="4680000"/>
            <a:chOff x="0" y="1277879"/>
            <a:chExt cx="12045988" cy="1700832"/>
          </a:xfrm>
        </p:grpSpPr>
        <p:sp>
          <p:nvSpPr>
            <p:cNvPr id="10" name="Rectangle 9">
              <a:extLst>
                <a:ext uri="{FF2B5EF4-FFF2-40B4-BE49-F238E27FC236}">
                  <a16:creationId xmlns:a16="http://schemas.microsoft.com/office/drawing/2014/main" id="{505BBC9B-EAE5-1E24-1462-062B4455C57B}"/>
                </a:ext>
              </a:extLst>
            </p:cNvPr>
            <p:cNvSpPr>
              <a:spLocks noGrp="1" noRot="1" noMove="1" noResize="1" noEditPoints="1" noAdjustHandles="1" noChangeArrowheads="1" noChangeShapeType="1"/>
            </p:cNvSpPr>
            <p:nvPr/>
          </p:nvSpPr>
          <p:spPr>
            <a:xfrm>
              <a:off x="0" y="1277879"/>
              <a:ext cx="12045988" cy="1700832"/>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 name="ZoneTexte 10">
              <a:extLst>
                <a:ext uri="{FF2B5EF4-FFF2-40B4-BE49-F238E27FC236}">
                  <a16:creationId xmlns:a16="http://schemas.microsoft.com/office/drawing/2014/main" id="{571E6AD7-E429-B8D9-8760-142626C36B12}"/>
                </a:ext>
              </a:extLst>
            </p:cNvPr>
            <p:cNvSpPr txBox="1">
              <a:spLocks noGrp="1" noRot="1" noMove="1" noResize="1" noEditPoints="1" noAdjustHandles="1" noChangeArrowheads="1" noChangeShapeType="1"/>
            </p:cNvSpPr>
            <p:nvPr/>
          </p:nvSpPr>
          <p:spPr>
            <a:xfrm>
              <a:off x="179816" y="1343296"/>
              <a:ext cx="11680958" cy="1569999"/>
            </a:xfrm>
            <a:prstGeom prst="rect">
              <a:avLst/>
            </a:prstGeom>
            <a:solidFill>
              <a:schemeClr val="bg1"/>
            </a:solid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Le candidat présentera l’état des lieux qu’il aura réalisé sur le périmètre de son projet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Eléments à présenter a minima pour l’état des lieux du dispositif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1" i="0" u="none" strike="noStrike" kern="1200" cap="none" spc="0" normalizeH="0" baseline="0" noProof="0">
                  <a:ln>
                    <a:noFill/>
                  </a:ln>
                  <a:solidFill>
                    <a:prstClr val="black"/>
                  </a:solidFill>
                  <a:effectLst/>
                  <a:uLnTx/>
                  <a:uFillTx/>
                  <a:latin typeface="Aptos" panose="02110004020202020204"/>
                  <a:ea typeface="+mn-ea"/>
                  <a:cs typeface="+mn-cs"/>
                </a:rPr>
                <a:t>L’organisation actuelle</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 de la collecte sur votre territoire (zones, modes, fréquences…)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1"/>
                <a:t>L’état de la </a:t>
              </a:r>
              <a:r>
                <a:rPr lang="fr-FR" sz="1600" b="1" err="1"/>
                <a:t>pré-collecte</a:t>
              </a:r>
              <a:r>
                <a:rPr lang="fr-FR" sz="1600" b="1"/>
                <a:t> en place </a:t>
              </a:r>
              <a:r>
                <a:rPr lang="fr-FR" sz="1600" i="1"/>
                <a:t>(par flux : dotation en habitant/point ou en litre/jour/habitant, vétusté du parc, etc.)</a:t>
              </a:r>
              <a:endParaRPr kumimoji="0" lang="fr-FR" sz="1600" b="0" i="0" u="none" strike="noStrike" kern="1200" cap="none" spc="0" normalizeH="0" baseline="0" noProof="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1" u="none" strike="noStrike" kern="1200" cap="none" spc="0" normalizeH="0" baseline="0" noProof="0">
                  <a:ln>
                    <a:noFill/>
                  </a:ln>
                  <a:solidFill>
                    <a:prstClr val="black"/>
                  </a:solidFill>
                  <a:effectLst/>
                  <a:uLnTx/>
                  <a:uFillTx/>
                  <a:latin typeface="Aptos" panose="02110004020202020204"/>
                  <a:ea typeface="+mn-ea"/>
                  <a:cs typeface="+mn-cs"/>
                </a:rPr>
                <a:t>La composition des Ordures Ménagères Résiduelles </a:t>
              </a:r>
              <a:r>
                <a:rPr kumimoji="0" lang="fr-FR" sz="1600" b="1" i="1" u="none" strike="noStrike" kern="1200" cap="none" spc="0" normalizeH="0" baseline="0" noProof="0">
                  <a:ln>
                    <a:noFill/>
                  </a:ln>
                  <a:solidFill>
                    <a:prstClr val="black"/>
                  </a:solidFill>
                  <a:effectLst/>
                  <a:uLnTx/>
                  <a:uFillTx/>
                  <a:latin typeface="Aptos" panose="02110004020202020204"/>
                  <a:ea typeface="+mn-ea"/>
                  <a:cs typeface="+mn-cs"/>
                </a:rPr>
                <a:t>(OMR)</a:t>
              </a:r>
              <a:r>
                <a:rPr lang="fr-FR" sz="1600" i="1"/>
                <a:t> et la part de collecte sélective non triées (si disponible)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1" i="1" u="none" strike="noStrike" kern="1200" cap="none" spc="0" normalizeH="0" baseline="0" noProof="0">
                  <a:ln>
                    <a:noFill/>
                  </a:ln>
                  <a:solidFill>
                    <a:prstClr val="black"/>
                  </a:solidFill>
                  <a:effectLst/>
                  <a:uLnTx/>
                  <a:uFillTx/>
                  <a:latin typeface="Aptos" panose="02110004020202020204"/>
                  <a:ea typeface="+mn-ea"/>
                  <a:cs typeface="+mn-cs"/>
                </a:rPr>
                <a:t>Les quantités collectées et triées </a:t>
              </a:r>
              <a:r>
                <a:rPr kumimoji="0" lang="fr-FR" sz="1600" i="1" u="none" strike="noStrike" kern="1200" cap="none" spc="0" normalizeH="0" baseline="0" noProof="0">
                  <a:ln>
                    <a:noFill/>
                  </a:ln>
                  <a:solidFill>
                    <a:prstClr val="black"/>
                  </a:solidFill>
                  <a:effectLst/>
                  <a:uLnTx/>
                  <a:uFillTx/>
                  <a:latin typeface="Aptos" panose="02110004020202020204"/>
                  <a:ea typeface="+mn-ea"/>
                  <a:cs typeface="+mn-cs"/>
                </a:rPr>
                <a:t>et leur évolution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1" i="1">
                  <a:solidFill>
                    <a:prstClr val="black"/>
                  </a:solidFill>
                  <a:latin typeface="Aptos" panose="02110004020202020204"/>
                </a:rPr>
                <a:t>La qualité du tri </a:t>
              </a:r>
              <a:r>
                <a:rPr lang="fr-FR" sz="1600" i="1">
                  <a:solidFill>
                    <a:prstClr val="black"/>
                  </a:solidFill>
                  <a:latin typeface="Aptos" panose="02110004020202020204"/>
                </a:rPr>
                <a:t>(en entrée ou sortie de centre de tri) et son évolution </a:t>
              </a:r>
              <a:endParaRPr kumimoji="0" lang="fr-FR" sz="1600" i="1" u="none" strike="noStrike" kern="1200" cap="none" spc="0" normalizeH="0" baseline="0" noProof="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1" i="1" u="none" strike="noStrike" kern="1200" cap="none" spc="0" normalizeH="0" baseline="0" noProof="0">
                  <a:ln>
                    <a:noFill/>
                  </a:ln>
                  <a:solidFill>
                    <a:prstClr val="black"/>
                  </a:solidFill>
                  <a:effectLst/>
                  <a:uLnTx/>
                  <a:uFillTx/>
                  <a:latin typeface="Aptos" panose="02110004020202020204"/>
                  <a:ea typeface="+mn-ea"/>
                  <a:cs typeface="+mn-cs"/>
                </a:rPr>
                <a:t>Les coûts</a:t>
              </a:r>
              <a:r>
                <a:rPr kumimoji="0" lang="fr-FR" sz="1600" b="0" i="1" u="none" strike="noStrike" kern="1200" cap="none" spc="0" normalizeH="0" baseline="0" noProof="0">
                  <a:ln>
                    <a:noFill/>
                  </a:ln>
                  <a:solidFill>
                    <a:prstClr val="black"/>
                  </a:solidFill>
                  <a:effectLst/>
                  <a:uLnTx/>
                  <a:uFillTx/>
                  <a:latin typeface="Aptos" panose="02110004020202020204"/>
                  <a:ea typeface="+mn-ea"/>
                  <a:cs typeface="+mn-cs"/>
                </a:rPr>
                <a:t> </a:t>
              </a:r>
              <a:r>
                <a:rPr kumimoji="0" lang="fr-FR" sz="1600" b="1" i="1" u="none" strike="noStrike" kern="1200" cap="none" spc="0" normalizeH="0" baseline="0" noProof="0">
                  <a:ln>
                    <a:noFill/>
                  </a:ln>
                  <a:solidFill>
                    <a:prstClr val="black"/>
                  </a:solidFill>
                  <a:effectLst/>
                  <a:uLnTx/>
                  <a:uFillTx/>
                  <a:latin typeface="Aptos" panose="02110004020202020204"/>
                  <a:ea typeface="+mn-ea"/>
                  <a:cs typeface="+mn-cs"/>
                </a:rPr>
                <a:t>actuels du dispositif </a:t>
              </a:r>
              <a:r>
                <a:rPr kumimoji="0" lang="fr-FR" sz="1600" b="0" i="1" u="none" strike="noStrike" kern="1200" cap="none" spc="0" normalizeH="0" baseline="0" noProof="0">
                  <a:ln>
                    <a:noFill/>
                  </a:ln>
                  <a:solidFill>
                    <a:prstClr val="black"/>
                  </a:solidFill>
                  <a:effectLst/>
                  <a:uLnTx/>
                  <a:uFillTx/>
                  <a:latin typeface="Aptos" panose="02110004020202020204"/>
                  <a:ea typeface="+mn-ea"/>
                  <a:cs typeface="+mn-cs"/>
                </a:rPr>
                <a:t>:coûts complets </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des recyclables par flux (en €/hab., en €/t collectée et en €/t triée).</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sym typeface="Wingdings" panose="05000000000000000000" pitchFamily="2" charset="2"/>
                </a:rPr>
                <a:t>L</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e candidat pourra au choix soit joindre un export de son SCC soit présenter les coûts dans des slides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sym typeface="Wingdings" panose="05000000000000000000" pitchFamily="2" charset="2"/>
                </a:rPr>
                <a:t></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Le candidat précisera si ces coûts ont été calculés pour le périmètre du projet, ou sur un territoire plus large.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fr-FR" sz="1600" b="0" i="1"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Format de réponse libre via des slide à intégrer dans le document de réponses </a:t>
              </a:r>
              <a:r>
                <a:rPr kumimoji="0" lang="fr-FR" sz="1600" b="1" i="0" u="none" strike="noStrike" kern="1200" cap="none" spc="0" normalizeH="0" baseline="0" noProof="0">
                  <a:ln>
                    <a:noFill/>
                  </a:ln>
                  <a:solidFill>
                    <a:prstClr val="black"/>
                  </a:solidFill>
                  <a:effectLst/>
                  <a:uLnTx/>
                  <a:uFillTx/>
                  <a:latin typeface="Aptos" panose="02110004020202020204"/>
                  <a:ea typeface="+mn-ea"/>
                  <a:cs typeface="+mn-cs"/>
                </a:rPr>
                <a:t>(8 slides maximum)</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Possibilité d’utiliser le modèle de slide proposer ci après </a:t>
              </a:r>
              <a:r>
                <a:rPr kumimoji="0" lang="fr-FR" sz="1600" b="1" i="0" u="none" strike="noStrike" kern="1200" cap="none" spc="0" normalizeH="0" baseline="0" noProof="0">
                  <a:ln>
                    <a:noFill/>
                  </a:ln>
                  <a:solidFill>
                    <a:prstClr val="black"/>
                  </a:solidFill>
                  <a:effectLst/>
                  <a:uLnTx/>
                  <a:uFillTx/>
                  <a:latin typeface="Aptos" panose="02110004020202020204"/>
                  <a:ea typeface="+mn-ea"/>
                  <a:cs typeface="+mn-cs"/>
                </a:rPr>
                <a:t>(8 slides maximum)</a:t>
              </a: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a:solidFill>
                    <a:prstClr val="black"/>
                  </a:solidFill>
                  <a:latin typeface="Aptos" panose="02110004020202020204"/>
                </a:rPr>
                <a:t>Tout complément permettant de mieux comprendre la situation en relation avec le projet proposé est attendu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Aptos" panose="02110004020202020204"/>
                  <a:ea typeface="+mn-ea"/>
                  <a:cs typeface="+mn-cs"/>
                </a:rPr>
                <a:t>Des éléments chiffrés d’état des lieux sont à compléter dans le ficher Excel de candidature. </a:t>
              </a:r>
            </a:p>
          </p:txBody>
        </p:sp>
      </p:grpSp>
    </p:spTree>
    <p:extLst>
      <p:ext uri="{BB962C8B-B14F-4D97-AF65-F5344CB8AC3E}">
        <p14:creationId xmlns:p14="http://schemas.microsoft.com/office/powerpoint/2010/main" val="1646633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59C9C-7453-19A5-3429-A1B41B7D518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BA0B795-56EF-792E-0A8C-4AA1D842CDEE}"/>
              </a:ext>
            </a:extLst>
          </p:cNvPr>
          <p:cNvSpPr>
            <a:spLocks noGrp="1" noRot="1" noMove="1" noResize="1" noEditPoints="1" noAdjustHandles="1" noChangeArrowheads="1" noChangeShapeType="1"/>
          </p:cNvSpPr>
          <p:nvPr>
            <p:ph type="title"/>
          </p:nvPr>
        </p:nvSpPr>
        <p:spPr/>
        <p:txBody>
          <a:bodyPr/>
          <a:lstStyle/>
          <a:p>
            <a:r>
              <a:rPr lang="fr-FR"/>
              <a:t>Etat des lieux et diagnostic</a:t>
            </a:r>
          </a:p>
        </p:txBody>
      </p:sp>
      <p:sp>
        <p:nvSpPr>
          <p:cNvPr id="5" name="Espace réservé du numéro de diapositive 4">
            <a:extLst>
              <a:ext uri="{FF2B5EF4-FFF2-40B4-BE49-F238E27FC236}">
                <a16:creationId xmlns:a16="http://schemas.microsoft.com/office/drawing/2014/main" id="{37906B05-BCC0-4AFD-A30E-CBDB1215EBDD}"/>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11</a:t>
            </a:fld>
            <a:endParaRPr lang="fr-FR"/>
          </a:p>
        </p:txBody>
      </p:sp>
      <p:sp>
        <p:nvSpPr>
          <p:cNvPr id="4" name="Espace réservé du pied de page 3">
            <a:extLst>
              <a:ext uri="{FF2B5EF4-FFF2-40B4-BE49-F238E27FC236}">
                <a16:creationId xmlns:a16="http://schemas.microsoft.com/office/drawing/2014/main" id="{6CB4B333-56D7-F90F-A06C-582BBA90AAF0}"/>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4" name="Groupe 13">
            <a:extLst>
              <a:ext uri="{FF2B5EF4-FFF2-40B4-BE49-F238E27FC236}">
                <a16:creationId xmlns:a16="http://schemas.microsoft.com/office/drawing/2014/main" id="{2E89B8BB-5975-373E-AF9B-697FF8339A2C}"/>
              </a:ext>
            </a:extLst>
          </p:cNvPr>
          <p:cNvGrpSpPr>
            <a:grpSpLocks noGrp="1" noUngrp="1" noRot="1" noMove="1" noResize="1"/>
          </p:cNvGrpSpPr>
          <p:nvPr/>
        </p:nvGrpSpPr>
        <p:grpSpPr>
          <a:xfrm>
            <a:off x="156000" y="1114694"/>
            <a:ext cx="11880000" cy="5219999"/>
            <a:chOff x="0" y="663692"/>
            <a:chExt cx="12045988" cy="1945076"/>
          </a:xfrm>
        </p:grpSpPr>
        <p:sp>
          <p:nvSpPr>
            <p:cNvPr id="15" name="Rectangle 14">
              <a:extLst>
                <a:ext uri="{FF2B5EF4-FFF2-40B4-BE49-F238E27FC236}">
                  <a16:creationId xmlns:a16="http://schemas.microsoft.com/office/drawing/2014/main" id="{9B2FFC75-D71B-E0EC-818B-73DD8962C316}"/>
                </a:ext>
              </a:extLst>
            </p:cNvPr>
            <p:cNvSpPr>
              <a:spLocks noGrp="1" noRot="1" noMove="1" noResize="1" noEditPoints="1" noAdjustHandles="1" noChangeArrowheads="1" noChangeShapeType="1"/>
            </p:cNvSpPr>
            <p:nvPr/>
          </p:nvSpPr>
          <p:spPr>
            <a:xfrm>
              <a:off x="0" y="663692"/>
              <a:ext cx="12045988" cy="1945076"/>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9D832F4B-D217-0321-7A11-52B6933EA2A5}"/>
                </a:ext>
              </a:extLst>
            </p:cNvPr>
            <p:cNvSpPr txBox="1">
              <a:spLocks noGrp="1" noRot="1" noMove="1" noResize="1" noEditPoints="1" noAdjustHandles="1" noChangeArrowheads="1" noChangeShapeType="1"/>
            </p:cNvSpPr>
            <p:nvPr/>
          </p:nvSpPr>
          <p:spPr>
            <a:xfrm>
              <a:off x="182515" y="730763"/>
              <a:ext cx="11680958" cy="1810933"/>
            </a:xfrm>
            <a:prstGeom prst="rect">
              <a:avLst/>
            </a:prstGeom>
            <a:solidFill>
              <a:schemeClr val="bg1"/>
            </a:solidFill>
          </p:spPr>
          <p:txBody>
            <a:bodyPr wrap="square" rtlCol="0">
              <a:normAutofit/>
            </a:bodyPr>
            <a:lstStyle/>
            <a:p>
              <a:r>
                <a:rPr lang="fr-FR" sz="1400"/>
                <a:t>Réponse du candidat : </a:t>
              </a:r>
            </a:p>
            <a:p>
              <a:endParaRPr lang="fr-FR"/>
            </a:p>
          </p:txBody>
        </p:sp>
      </p:grpSp>
    </p:spTree>
    <p:extLst>
      <p:ext uri="{BB962C8B-B14F-4D97-AF65-F5344CB8AC3E}">
        <p14:creationId xmlns:p14="http://schemas.microsoft.com/office/powerpoint/2010/main" val="2948263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3F8C0-D67F-6734-3FBE-7774AEA0BB9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9C5D888-9FA8-F617-E336-408E67824FB3}"/>
              </a:ext>
            </a:extLst>
          </p:cNvPr>
          <p:cNvSpPr>
            <a:spLocks noGrp="1" noRot="1" noMove="1" noResize="1" noEditPoints="1" noAdjustHandles="1" noChangeArrowheads="1" noChangeShapeType="1"/>
          </p:cNvSpPr>
          <p:nvPr>
            <p:ph type="title"/>
          </p:nvPr>
        </p:nvSpPr>
        <p:spPr/>
        <p:txBody>
          <a:bodyPr>
            <a:normAutofit/>
          </a:bodyPr>
          <a:lstStyle/>
          <a:p>
            <a:r>
              <a:rPr lang="fr-FR"/>
              <a:t>Eléments globaux du projet		</a:t>
            </a:r>
          </a:p>
        </p:txBody>
      </p:sp>
      <p:sp>
        <p:nvSpPr>
          <p:cNvPr id="4" name="Espace réservé du numéro de diapositive 3">
            <a:extLst>
              <a:ext uri="{FF2B5EF4-FFF2-40B4-BE49-F238E27FC236}">
                <a16:creationId xmlns:a16="http://schemas.microsoft.com/office/drawing/2014/main" id="{71197F3F-640F-4DCA-12AB-6C930FD7B916}"/>
              </a:ext>
            </a:extLst>
          </p:cNvPr>
          <p:cNvSpPr>
            <a:spLocks noGrp="1"/>
          </p:cNvSpPr>
          <p:nvPr>
            <p:ph type="sldNum" sz="quarter" idx="19"/>
          </p:nvPr>
        </p:nvSpPr>
        <p:spPr/>
        <p:txBody>
          <a:bodyPr/>
          <a:lstStyle/>
          <a:p>
            <a:fld id="{907561A2-8F46-45F2-9E7C-C475AC63A53A}" type="slidenum">
              <a:rPr lang="fr-FR" smtClean="0"/>
              <a:t>12</a:t>
            </a:fld>
            <a:endParaRPr lang="fr-FR"/>
          </a:p>
        </p:txBody>
      </p:sp>
      <p:sp>
        <p:nvSpPr>
          <p:cNvPr id="3" name="Espace réservé du pied de page 2">
            <a:extLst>
              <a:ext uri="{FF2B5EF4-FFF2-40B4-BE49-F238E27FC236}">
                <a16:creationId xmlns:a16="http://schemas.microsoft.com/office/drawing/2014/main" id="{E5E230C1-2D69-C570-A24A-FFAC89B284DB}"/>
              </a:ext>
            </a:extLst>
          </p:cNvPr>
          <p:cNvSpPr>
            <a:spLocks noGrp="1"/>
          </p:cNvSpPr>
          <p:nvPr>
            <p:ph type="ftr" sz="quarter" idx="18"/>
          </p:nvPr>
        </p:nvSpPr>
        <p:spPr/>
        <p:txBody>
          <a:bodyPr/>
          <a:lstStyle/>
          <a:p>
            <a:r>
              <a:rPr lang="fr-FR"/>
              <a:t>Citeo | Juin 2025 | Dossier de candidature de l’AAP Collecte </a:t>
            </a:r>
          </a:p>
        </p:txBody>
      </p:sp>
      <p:sp>
        <p:nvSpPr>
          <p:cNvPr id="35" name="Espace réservé du pied de page 4">
            <a:extLst>
              <a:ext uri="{FF2B5EF4-FFF2-40B4-BE49-F238E27FC236}">
                <a16:creationId xmlns:a16="http://schemas.microsoft.com/office/drawing/2014/main" id="{FEC74F0F-3F17-32B5-F2DB-A98357C40AAD}"/>
              </a:ext>
            </a:extLst>
          </p:cNvPr>
          <p:cNvSpPr txBox="1">
            <a:spLocks/>
          </p:cNvSpPr>
          <p:nvPr/>
        </p:nvSpPr>
        <p:spPr>
          <a:xfrm>
            <a:off x="728961" y="6292849"/>
            <a:ext cx="10235526" cy="370129"/>
          </a:xfrm>
          <a:prstGeom prst="rect">
            <a:avLst/>
          </a:prstGeom>
        </p:spPr>
        <p:txBody>
          <a:bodyPr vert="horz" lIns="0" tIns="0" rIns="0" bIns="0" rtlCol="0" anchor="ctr"/>
          <a:lstStyle>
            <a:defPPr>
              <a:defRPr lang="fr-FR"/>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Citeo | Avril 2025 | Dossier de candidature de l’AAP Collecte </a:t>
            </a:r>
          </a:p>
        </p:txBody>
      </p:sp>
      <p:grpSp>
        <p:nvGrpSpPr>
          <p:cNvPr id="6" name="Groupe 5">
            <a:extLst>
              <a:ext uri="{FF2B5EF4-FFF2-40B4-BE49-F238E27FC236}">
                <a16:creationId xmlns:a16="http://schemas.microsoft.com/office/drawing/2014/main" id="{778813F7-4B19-03F7-2C57-14EB400E5F20}"/>
              </a:ext>
            </a:extLst>
          </p:cNvPr>
          <p:cNvGrpSpPr/>
          <p:nvPr/>
        </p:nvGrpSpPr>
        <p:grpSpPr>
          <a:xfrm>
            <a:off x="156000" y="1253922"/>
            <a:ext cx="11880000" cy="5409479"/>
            <a:chOff x="156000" y="1253923"/>
            <a:chExt cx="11880000" cy="5064534"/>
          </a:xfrm>
        </p:grpSpPr>
        <p:grpSp>
          <p:nvGrpSpPr>
            <p:cNvPr id="16" name="Groupe 15">
              <a:extLst>
                <a:ext uri="{FF2B5EF4-FFF2-40B4-BE49-F238E27FC236}">
                  <a16:creationId xmlns:a16="http://schemas.microsoft.com/office/drawing/2014/main" id="{BB3E2D8B-F34A-0543-BEA5-07A0DBC76222}"/>
                </a:ext>
              </a:extLst>
            </p:cNvPr>
            <p:cNvGrpSpPr/>
            <p:nvPr/>
          </p:nvGrpSpPr>
          <p:grpSpPr>
            <a:xfrm>
              <a:off x="156000" y="1253923"/>
              <a:ext cx="11880000" cy="900000"/>
              <a:chOff x="0" y="1072433"/>
              <a:chExt cx="12045988" cy="1306229"/>
            </a:xfrm>
          </p:grpSpPr>
          <p:sp>
            <p:nvSpPr>
              <p:cNvPr id="21" name="Rectangle 20">
                <a:extLst>
                  <a:ext uri="{FF2B5EF4-FFF2-40B4-BE49-F238E27FC236}">
                    <a16:creationId xmlns:a16="http://schemas.microsoft.com/office/drawing/2014/main" id="{684AB70C-4146-169E-948C-221362B84E1A}"/>
                  </a:ext>
                </a:extLst>
              </p:cNvPr>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9F6F03D6-D2FB-1762-CDDC-64482B3D9B1E}"/>
                  </a:ext>
                </a:extLst>
              </p:cNvPr>
              <p:cNvSpPr txBox="1"/>
              <p:nvPr/>
            </p:nvSpPr>
            <p:spPr>
              <a:xfrm>
                <a:off x="182515" y="1333679"/>
                <a:ext cx="11680958" cy="783737"/>
              </a:xfrm>
              <a:prstGeom prst="rect">
                <a:avLst/>
              </a:prstGeom>
              <a:solidFill>
                <a:schemeClr val="bg1"/>
              </a:solidFill>
            </p:spPr>
            <p:txBody>
              <a:bodyPr wrap="square" rtlCol="0">
                <a:normAutofit lnSpcReduction="10000"/>
              </a:bodyPr>
              <a:lstStyle/>
              <a:p>
                <a:r>
                  <a:rPr lang="fr-FR" sz="1600"/>
                  <a:t>Le candidat répondra aux questions ci-dessous relatives à la couleur actuelle de ses équipements </a:t>
                </a:r>
                <a:r>
                  <a:rPr lang="fr-FR" sz="1600" b="1"/>
                  <a:t>sur le périmètre du projet </a:t>
                </a:r>
                <a:r>
                  <a:rPr lang="fr-FR" sz="1600"/>
                  <a:t>(couleur principale du couvercle ou plastron ou bandeau, etc.).</a:t>
                </a:r>
              </a:p>
            </p:txBody>
          </p:sp>
        </p:grpSp>
        <p:grpSp>
          <p:nvGrpSpPr>
            <p:cNvPr id="17" name="Groupe 16">
              <a:extLst>
                <a:ext uri="{FF2B5EF4-FFF2-40B4-BE49-F238E27FC236}">
                  <a16:creationId xmlns:a16="http://schemas.microsoft.com/office/drawing/2014/main" id="{2A5C2D5A-6E89-2C3A-C63C-2F4A1F80CCA2}"/>
                </a:ext>
              </a:extLst>
            </p:cNvPr>
            <p:cNvGrpSpPr/>
            <p:nvPr/>
          </p:nvGrpSpPr>
          <p:grpSpPr>
            <a:xfrm>
              <a:off x="156000" y="2178458"/>
              <a:ext cx="11880000" cy="4139999"/>
              <a:chOff x="0" y="420753"/>
              <a:chExt cx="12045988" cy="2185780"/>
            </a:xfrm>
          </p:grpSpPr>
          <p:sp>
            <p:nvSpPr>
              <p:cNvPr id="19" name="Rectangle 18">
                <a:extLst>
                  <a:ext uri="{FF2B5EF4-FFF2-40B4-BE49-F238E27FC236}">
                    <a16:creationId xmlns:a16="http://schemas.microsoft.com/office/drawing/2014/main" id="{440AF4BB-BB44-D403-971A-23CE7D043592}"/>
                  </a:ext>
                </a:extLst>
              </p:cNvPr>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DBC506A9-0C91-AE50-644E-1C90774155F2}"/>
                  </a:ext>
                </a:extLst>
              </p:cNvPr>
              <p:cNvSpPr txBox="1"/>
              <p:nvPr/>
            </p:nvSpPr>
            <p:spPr>
              <a:xfrm>
                <a:off x="182515" y="515787"/>
                <a:ext cx="11680958" cy="1995713"/>
              </a:xfrm>
              <a:prstGeom prst="rect">
                <a:avLst/>
              </a:prstGeom>
              <a:solidFill>
                <a:schemeClr val="bg1"/>
              </a:solidFill>
            </p:spPr>
            <p:txBody>
              <a:bodyPr wrap="square" rtlCol="0">
                <a:normAutofit/>
              </a:bodyPr>
              <a:lstStyle/>
              <a:p>
                <a:r>
                  <a:rPr lang="fr-FR" sz="1400"/>
                  <a:t> </a:t>
                </a:r>
              </a:p>
              <a:p>
                <a:endParaRPr lang="fr-FR"/>
              </a:p>
            </p:txBody>
          </p:sp>
        </p:grpSp>
      </p:grpSp>
      <p:graphicFrame>
        <p:nvGraphicFramePr>
          <p:cNvPr id="23" name="Tableau 22">
            <a:extLst>
              <a:ext uri="{FF2B5EF4-FFF2-40B4-BE49-F238E27FC236}">
                <a16:creationId xmlns:a16="http://schemas.microsoft.com/office/drawing/2014/main" id="{C56EC1B6-5ECD-2646-8BE7-65FC536EC167}"/>
              </a:ext>
            </a:extLst>
          </p:cNvPr>
          <p:cNvGraphicFramePr>
            <a:graphicFrameLocks noGrp="1"/>
          </p:cNvGraphicFramePr>
          <p:nvPr>
            <p:extLst>
              <p:ext uri="{D42A27DB-BD31-4B8C-83A1-F6EECF244321}">
                <p14:modId xmlns:p14="http://schemas.microsoft.com/office/powerpoint/2010/main" val="2214419591"/>
              </p:ext>
            </p:extLst>
          </p:nvPr>
        </p:nvGraphicFramePr>
        <p:xfrm>
          <a:off x="221316" y="2291271"/>
          <a:ext cx="2791970" cy="4297680"/>
        </p:xfrm>
        <a:graphic>
          <a:graphicData uri="http://schemas.openxmlformats.org/drawingml/2006/table">
            <a:tbl>
              <a:tblPr firstRow="1" bandRow="1">
                <a:tableStyleId>{5C22544A-7EE6-4342-B048-85BDC9FD1C3A}</a:tableStyleId>
              </a:tblPr>
              <a:tblGrid>
                <a:gridCol w="1969868">
                  <a:extLst>
                    <a:ext uri="{9D8B030D-6E8A-4147-A177-3AD203B41FA5}">
                      <a16:colId xmlns:a16="http://schemas.microsoft.com/office/drawing/2014/main" val="4103522815"/>
                    </a:ext>
                  </a:extLst>
                </a:gridCol>
                <a:gridCol w="822102">
                  <a:extLst>
                    <a:ext uri="{9D8B030D-6E8A-4147-A177-3AD203B41FA5}">
                      <a16:colId xmlns:a16="http://schemas.microsoft.com/office/drawing/2014/main" val="1371168312"/>
                    </a:ext>
                  </a:extLst>
                </a:gridCol>
              </a:tblGrid>
              <a:tr h="370840">
                <a:tc>
                  <a:txBody>
                    <a:bodyPr/>
                    <a:lstStyle/>
                    <a:p>
                      <a:pPr algn="ctr"/>
                      <a:r>
                        <a:rPr lang="fr-FR" sz="1600">
                          <a:solidFill>
                            <a:schemeClr val="tx1"/>
                          </a:solidFill>
                        </a:rPr>
                        <a:t>Périmètre du projet </a:t>
                      </a:r>
                    </a:p>
                  </a:txBody>
                  <a:tcPr anchor="ctr">
                    <a:solidFill>
                      <a:srgbClr val="FFDF80"/>
                    </a:solidFill>
                  </a:tcPr>
                </a:tc>
                <a:tc>
                  <a:txBody>
                    <a:bodyPr/>
                    <a:lstStyle/>
                    <a:p>
                      <a:pPr algn="ctr"/>
                      <a:r>
                        <a:rPr lang="fr-FR" sz="1400">
                          <a:solidFill>
                            <a:schemeClr val="tx1"/>
                          </a:solidFill>
                        </a:rPr>
                        <a:t>OUI / NON</a:t>
                      </a:r>
                    </a:p>
                  </a:txBody>
                  <a:tcPr anchor="ctr">
                    <a:solidFill>
                      <a:srgbClr val="FFDF80"/>
                    </a:solidFill>
                  </a:tcPr>
                </a:tc>
                <a:extLst>
                  <a:ext uri="{0D108BD9-81ED-4DB2-BD59-A6C34878D82A}">
                    <a16:rowId xmlns:a16="http://schemas.microsoft.com/office/drawing/2014/main" val="2337596093"/>
                  </a:ext>
                </a:extLst>
              </a:tr>
              <a:tr h="944880">
                <a:tc>
                  <a:txBody>
                    <a:bodyPr/>
                    <a:lstStyle/>
                    <a:p>
                      <a:r>
                        <a:rPr lang="fr-FR" sz="1400"/>
                        <a:t>Mon projet porte sur le flux contenant les plastiques</a:t>
                      </a:r>
                    </a:p>
                  </a:txBody>
                  <a:tcPr anchor="ctr"/>
                </a:tc>
                <a:tc>
                  <a:txBody>
                    <a:bodyPr/>
                    <a:lstStyle/>
                    <a:p>
                      <a:r>
                        <a:rPr lang="fr-FR" sz="1400"/>
                        <a:t>Oui/non</a:t>
                      </a:r>
                    </a:p>
                  </a:txBody>
                  <a:tcPr anchor="ctr"/>
                </a:tc>
                <a:extLst>
                  <a:ext uri="{0D108BD9-81ED-4DB2-BD59-A6C34878D82A}">
                    <a16:rowId xmlns:a16="http://schemas.microsoft.com/office/drawing/2014/main" val="2177570232"/>
                  </a:ext>
                </a:extLst>
              </a:tr>
              <a:tr h="944880">
                <a:tc>
                  <a:txBody>
                    <a:bodyPr/>
                    <a:lstStyle/>
                    <a:p>
                      <a:r>
                        <a:rPr lang="fr-FR" sz="1400"/>
                        <a:t>Mon projet porte sur le flux contenant les papiers (si collectés séparément)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2142688447"/>
                  </a:ext>
                </a:extLst>
              </a:tr>
              <a:tr h="944880">
                <a:tc>
                  <a:txBody>
                    <a:bodyPr/>
                    <a:lstStyle/>
                    <a:p>
                      <a:r>
                        <a:rPr lang="fr-FR" sz="1400"/>
                        <a:t>Mon projet porte sur le flux verre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1304374920"/>
                  </a:ext>
                </a:extLst>
              </a:tr>
              <a:tr h="944880">
                <a:tc>
                  <a:txBody>
                    <a:bodyPr/>
                    <a:lstStyle/>
                    <a:p>
                      <a:r>
                        <a:rPr lang="fr-FR" sz="1400"/>
                        <a:t>Mon projet porte sur le flux cartons seuls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157713180"/>
                  </a:ext>
                </a:extLst>
              </a:tr>
            </a:tbl>
          </a:graphicData>
        </a:graphic>
      </p:graphicFrame>
      <p:grpSp>
        <p:nvGrpSpPr>
          <p:cNvPr id="24" name="Groupe 23">
            <a:extLst>
              <a:ext uri="{FF2B5EF4-FFF2-40B4-BE49-F238E27FC236}">
                <a16:creationId xmlns:a16="http://schemas.microsoft.com/office/drawing/2014/main" id="{8744BA86-1ED8-0049-4B33-21441BB7CAE0}"/>
              </a:ext>
            </a:extLst>
          </p:cNvPr>
          <p:cNvGrpSpPr/>
          <p:nvPr/>
        </p:nvGrpSpPr>
        <p:grpSpPr>
          <a:xfrm>
            <a:off x="3013286" y="3134050"/>
            <a:ext cx="1260000" cy="3278961"/>
            <a:chOff x="3054096" y="3046967"/>
            <a:chExt cx="1260000" cy="3278961"/>
          </a:xfrm>
          <a:solidFill>
            <a:srgbClr val="FFDF80"/>
          </a:solidFill>
        </p:grpSpPr>
        <p:sp>
          <p:nvSpPr>
            <p:cNvPr id="25" name="Flèche : droite 24">
              <a:extLst>
                <a:ext uri="{FF2B5EF4-FFF2-40B4-BE49-F238E27FC236}">
                  <a16:creationId xmlns:a16="http://schemas.microsoft.com/office/drawing/2014/main" id="{05A7C962-8AEB-B68F-A44D-BD77468924BF}"/>
                </a:ext>
              </a:extLst>
            </p:cNvPr>
            <p:cNvSpPr/>
            <p:nvPr/>
          </p:nvSpPr>
          <p:spPr>
            <a:xfrm>
              <a:off x="3054096" y="3046967"/>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oui</a:t>
              </a:r>
            </a:p>
          </p:txBody>
        </p:sp>
        <p:sp>
          <p:nvSpPr>
            <p:cNvPr id="26" name="Flèche : droite 25">
              <a:extLst>
                <a:ext uri="{FF2B5EF4-FFF2-40B4-BE49-F238E27FC236}">
                  <a16:creationId xmlns:a16="http://schemas.microsoft.com/office/drawing/2014/main" id="{A88763D5-2F4B-1C72-5602-CC0344B8FA60}"/>
                </a:ext>
              </a:extLst>
            </p:cNvPr>
            <p:cNvSpPr/>
            <p:nvPr/>
          </p:nvSpPr>
          <p:spPr>
            <a:xfrm>
              <a:off x="3054096" y="4001117"/>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oui</a:t>
              </a:r>
            </a:p>
          </p:txBody>
        </p:sp>
        <p:sp>
          <p:nvSpPr>
            <p:cNvPr id="27" name="Flèche : droite 26">
              <a:extLst>
                <a:ext uri="{FF2B5EF4-FFF2-40B4-BE49-F238E27FC236}">
                  <a16:creationId xmlns:a16="http://schemas.microsoft.com/office/drawing/2014/main" id="{43DF6D62-820E-0385-8CE3-21BA57FF35D9}"/>
                </a:ext>
              </a:extLst>
            </p:cNvPr>
            <p:cNvSpPr/>
            <p:nvPr/>
          </p:nvSpPr>
          <p:spPr>
            <a:xfrm>
              <a:off x="3054096" y="4946350"/>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oui</a:t>
              </a:r>
            </a:p>
          </p:txBody>
        </p:sp>
        <p:sp>
          <p:nvSpPr>
            <p:cNvPr id="28" name="Flèche : droite 27">
              <a:extLst>
                <a:ext uri="{FF2B5EF4-FFF2-40B4-BE49-F238E27FC236}">
                  <a16:creationId xmlns:a16="http://schemas.microsoft.com/office/drawing/2014/main" id="{FD20FC6B-AA2E-AB14-DE16-C5A3A39D97D8}"/>
                </a:ext>
              </a:extLst>
            </p:cNvPr>
            <p:cNvSpPr/>
            <p:nvPr/>
          </p:nvSpPr>
          <p:spPr>
            <a:xfrm>
              <a:off x="3054096" y="5857928"/>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oui</a:t>
              </a:r>
            </a:p>
          </p:txBody>
        </p:sp>
      </p:grpSp>
      <p:graphicFrame>
        <p:nvGraphicFramePr>
          <p:cNvPr id="29" name="Tableau 28">
            <a:extLst>
              <a:ext uri="{FF2B5EF4-FFF2-40B4-BE49-F238E27FC236}">
                <a16:creationId xmlns:a16="http://schemas.microsoft.com/office/drawing/2014/main" id="{FB97E976-BFCE-45FC-84C6-F801D2D56573}"/>
              </a:ext>
            </a:extLst>
          </p:cNvPr>
          <p:cNvGraphicFramePr>
            <a:graphicFrameLocks noGrp="1"/>
          </p:cNvGraphicFramePr>
          <p:nvPr>
            <p:extLst>
              <p:ext uri="{D42A27DB-BD31-4B8C-83A1-F6EECF244321}">
                <p14:modId xmlns:p14="http://schemas.microsoft.com/office/powerpoint/2010/main" val="2898075195"/>
              </p:ext>
            </p:extLst>
          </p:nvPr>
        </p:nvGraphicFramePr>
        <p:xfrm>
          <a:off x="4305382" y="2801751"/>
          <a:ext cx="2791970" cy="3787200"/>
        </p:xfrm>
        <a:graphic>
          <a:graphicData uri="http://schemas.openxmlformats.org/drawingml/2006/table">
            <a:tbl>
              <a:tblPr bandRow="1">
                <a:tableStyleId>{5C22544A-7EE6-4342-B048-85BDC9FD1C3A}</a:tableStyleId>
              </a:tblPr>
              <a:tblGrid>
                <a:gridCol w="1967402">
                  <a:extLst>
                    <a:ext uri="{9D8B030D-6E8A-4147-A177-3AD203B41FA5}">
                      <a16:colId xmlns:a16="http://schemas.microsoft.com/office/drawing/2014/main" val="4103522815"/>
                    </a:ext>
                  </a:extLst>
                </a:gridCol>
                <a:gridCol w="824568">
                  <a:extLst>
                    <a:ext uri="{9D8B030D-6E8A-4147-A177-3AD203B41FA5}">
                      <a16:colId xmlns:a16="http://schemas.microsoft.com/office/drawing/2014/main" val="1371168312"/>
                    </a:ext>
                  </a:extLst>
                </a:gridCol>
              </a:tblGrid>
              <a:tr h="946800">
                <a:tc>
                  <a:txBody>
                    <a:bodyPr/>
                    <a:lstStyle/>
                    <a:p>
                      <a:r>
                        <a:rPr lang="fr-FR" sz="1400"/>
                        <a:t>Ces équipements sont-ils tous jaunes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2177570232"/>
                  </a:ext>
                </a:extLst>
              </a:tr>
              <a:tr h="946800">
                <a:tc>
                  <a:txBody>
                    <a:bodyPr/>
                    <a:lstStyle/>
                    <a:p>
                      <a:r>
                        <a:rPr lang="fr-FR" sz="1400"/>
                        <a:t>Ces équipements sont-ils tous bleus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2142688447"/>
                  </a:ext>
                </a:extLst>
              </a:tr>
              <a:tr h="946800">
                <a:tc>
                  <a:txBody>
                    <a:bodyPr/>
                    <a:lstStyle/>
                    <a:p>
                      <a:r>
                        <a:rPr lang="fr-FR" sz="1400"/>
                        <a:t>Ces équipements sont-ils tous verts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t>Oui/non</a:t>
                      </a:r>
                    </a:p>
                  </a:txBody>
                  <a:tcPr anchor="ctr"/>
                </a:tc>
                <a:extLst>
                  <a:ext uri="{0D108BD9-81ED-4DB2-BD59-A6C34878D82A}">
                    <a16:rowId xmlns:a16="http://schemas.microsoft.com/office/drawing/2014/main" val="1304374920"/>
                  </a:ext>
                </a:extLst>
              </a:tr>
              <a:tr h="946800">
                <a:tc>
                  <a:txBody>
                    <a:bodyPr/>
                    <a:lstStyle/>
                    <a:p>
                      <a:r>
                        <a:rPr lang="fr-FR" sz="1400"/>
                        <a:t>De quelle couleur sont ces équipements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i="1"/>
                        <a:t>Réponse candidat</a:t>
                      </a:r>
                    </a:p>
                  </a:txBody>
                  <a:tcPr anchor="ctr"/>
                </a:tc>
                <a:extLst>
                  <a:ext uri="{0D108BD9-81ED-4DB2-BD59-A6C34878D82A}">
                    <a16:rowId xmlns:a16="http://schemas.microsoft.com/office/drawing/2014/main" val="157713180"/>
                  </a:ext>
                </a:extLst>
              </a:tr>
            </a:tbl>
          </a:graphicData>
        </a:graphic>
      </p:graphicFrame>
      <p:grpSp>
        <p:nvGrpSpPr>
          <p:cNvPr id="30" name="Groupe 29">
            <a:extLst>
              <a:ext uri="{FF2B5EF4-FFF2-40B4-BE49-F238E27FC236}">
                <a16:creationId xmlns:a16="http://schemas.microsoft.com/office/drawing/2014/main" id="{7A8D61F7-D481-18A4-0CD1-F310F0EEBFFA}"/>
              </a:ext>
            </a:extLst>
          </p:cNvPr>
          <p:cNvGrpSpPr/>
          <p:nvPr/>
        </p:nvGrpSpPr>
        <p:grpSpPr>
          <a:xfrm>
            <a:off x="7091668" y="3134050"/>
            <a:ext cx="1289304" cy="2367383"/>
            <a:chOff x="7132478" y="3046967"/>
            <a:chExt cx="1289304" cy="2367383"/>
          </a:xfrm>
          <a:solidFill>
            <a:srgbClr val="FFDF80"/>
          </a:solidFill>
        </p:grpSpPr>
        <p:sp>
          <p:nvSpPr>
            <p:cNvPr id="31" name="Flèche : droite 30">
              <a:extLst>
                <a:ext uri="{FF2B5EF4-FFF2-40B4-BE49-F238E27FC236}">
                  <a16:creationId xmlns:a16="http://schemas.microsoft.com/office/drawing/2014/main" id="{87BE3399-CDF4-6F62-7E80-64FB353BF797}"/>
                </a:ext>
              </a:extLst>
            </p:cNvPr>
            <p:cNvSpPr/>
            <p:nvPr/>
          </p:nvSpPr>
          <p:spPr>
            <a:xfrm>
              <a:off x="7132478" y="3046967"/>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non</a:t>
              </a:r>
            </a:p>
          </p:txBody>
        </p:sp>
        <p:sp>
          <p:nvSpPr>
            <p:cNvPr id="32" name="Flèche : droite 31">
              <a:extLst>
                <a:ext uri="{FF2B5EF4-FFF2-40B4-BE49-F238E27FC236}">
                  <a16:creationId xmlns:a16="http://schemas.microsoft.com/office/drawing/2014/main" id="{9AB1B162-1895-667C-3770-C651B30D8E12}"/>
                </a:ext>
              </a:extLst>
            </p:cNvPr>
            <p:cNvSpPr/>
            <p:nvPr/>
          </p:nvSpPr>
          <p:spPr>
            <a:xfrm>
              <a:off x="7161782" y="4001117"/>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non</a:t>
              </a:r>
            </a:p>
          </p:txBody>
        </p:sp>
        <p:sp>
          <p:nvSpPr>
            <p:cNvPr id="33" name="Flèche : droite 32">
              <a:extLst>
                <a:ext uri="{FF2B5EF4-FFF2-40B4-BE49-F238E27FC236}">
                  <a16:creationId xmlns:a16="http://schemas.microsoft.com/office/drawing/2014/main" id="{441127CA-A150-C10B-2ABB-263621831B70}"/>
                </a:ext>
              </a:extLst>
            </p:cNvPr>
            <p:cNvSpPr/>
            <p:nvPr/>
          </p:nvSpPr>
          <p:spPr>
            <a:xfrm>
              <a:off x="7146035" y="4946350"/>
              <a:ext cx="1260000" cy="468000"/>
            </a:xfrm>
            <a:prstGeom prst="rightArrow">
              <a:avLst/>
            </a:prstGeom>
            <a:gr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Si non</a:t>
              </a:r>
            </a:p>
          </p:txBody>
        </p:sp>
      </p:grpSp>
      <p:graphicFrame>
        <p:nvGraphicFramePr>
          <p:cNvPr id="34" name="Tableau 33">
            <a:extLst>
              <a:ext uri="{FF2B5EF4-FFF2-40B4-BE49-F238E27FC236}">
                <a16:creationId xmlns:a16="http://schemas.microsoft.com/office/drawing/2014/main" id="{CD5688CF-A9BF-3A0D-0699-1A89AF5F78CF}"/>
              </a:ext>
            </a:extLst>
          </p:cNvPr>
          <p:cNvGraphicFramePr>
            <a:graphicFrameLocks noGrp="1"/>
          </p:cNvGraphicFramePr>
          <p:nvPr>
            <p:extLst>
              <p:ext uri="{D42A27DB-BD31-4B8C-83A1-F6EECF244321}">
                <p14:modId xmlns:p14="http://schemas.microsoft.com/office/powerpoint/2010/main" val="1015074148"/>
              </p:ext>
            </p:extLst>
          </p:nvPr>
        </p:nvGraphicFramePr>
        <p:xfrm>
          <a:off x="8380972" y="2943966"/>
          <a:ext cx="3571082" cy="2840400"/>
        </p:xfrm>
        <a:graphic>
          <a:graphicData uri="http://schemas.openxmlformats.org/drawingml/2006/table">
            <a:tbl>
              <a:tblPr bandRow="1">
                <a:tableStyleId>{5C22544A-7EE6-4342-B048-85BDC9FD1C3A}</a:tableStyleId>
              </a:tblPr>
              <a:tblGrid>
                <a:gridCol w="2519570">
                  <a:extLst>
                    <a:ext uri="{9D8B030D-6E8A-4147-A177-3AD203B41FA5}">
                      <a16:colId xmlns:a16="http://schemas.microsoft.com/office/drawing/2014/main" val="2629386040"/>
                    </a:ext>
                  </a:extLst>
                </a:gridCol>
                <a:gridCol w="1051512">
                  <a:extLst>
                    <a:ext uri="{9D8B030D-6E8A-4147-A177-3AD203B41FA5}">
                      <a16:colId xmlns:a16="http://schemas.microsoft.com/office/drawing/2014/main" val="1691495316"/>
                    </a:ext>
                  </a:extLst>
                </a:gridCol>
              </a:tblGrid>
              <a:tr h="946800">
                <a:tc>
                  <a:txBody>
                    <a:bodyPr/>
                    <a:lstStyle/>
                    <a:p>
                      <a:pPr marL="0" algn="l" defTabSz="914400" rtl="0" eaLnBrk="1" latinLnBrk="0" hangingPunct="1"/>
                      <a:r>
                        <a:rPr lang="fr-FR" sz="1400" kern="1200">
                          <a:solidFill>
                            <a:schemeClr val="dk1"/>
                          </a:solidFill>
                          <a:latin typeface="+mn-lt"/>
                          <a:ea typeface="+mn-ea"/>
                          <a:cs typeface="+mn-cs"/>
                        </a:rPr>
                        <a:t>Si non, de quelle couleur sont-ils et combien d'équipements sont concernés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i="1" kern="1200">
                          <a:solidFill>
                            <a:schemeClr val="dk1"/>
                          </a:solidFill>
                          <a:latin typeface="+mn-lt"/>
                          <a:ea typeface="+mn-ea"/>
                          <a:cs typeface="+mn-cs"/>
                        </a:rPr>
                        <a:t>Réponse candidat si non</a:t>
                      </a:r>
                    </a:p>
                  </a:txBody>
                  <a:tcPr anchor="ctr"/>
                </a:tc>
                <a:extLst>
                  <a:ext uri="{0D108BD9-81ED-4DB2-BD59-A6C34878D82A}">
                    <a16:rowId xmlns:a16="http://schemas.microsoft.com/office/drawing/2014/main" val="830881790"/>
                  </a:ext>
                </a:extLst>
              </a:tr>
              <a:tr h="946800">
                <a:tc>
                  <a:txBody>
                    <a:bodyPr/>
                    <a:lstStyle/>
                    <a:p>
                      <a:pPr marL="0" algn="l" defTabSz="914400" rtl="0" eaLnBrk="1" latinLnBrk="0" hangingPunct="1"/>
                      <a:r>
                        <a:rPr lang="fr-FR" sz="1400" kern="1200">
                          <a:solidFill>
                            <a:schemeClr val="dk1"/>
                          </a:solidFill>
                          <a:latin typeface="+mn-lt"/>
                          <a:ea typeface="+mn-ea"/>
                          <a:cs typeface="+mn-cs"/>
                        </a:rPr>
                        <a:t>Si non, de quelle couleur sont-ils et combien d'équipements sont concernés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i="1" kern="1200">
                          <a:solidFill>
                            <a:schemeClr val="dk1"/>
                          </a:solidFill>
                          <a:latin typeface="+mn-lt"/>
                          <a:ea typeface="+mn-ea"/>
                          <a:cs typeface="+mn-cs"/>
                        </a:rPr>
                        <a:t>Réponse candidat si non</a:t>
                      </a:r>
                    </a:p>
                  </a:txBody>
                  <a:tcPr anchor="ctr"/>
                </a:tc>
                <a:extLst>
                  <a:ext uri="{0D108BD9-81ED-4DB2-BD59-A6C34878D82A}">
                    <a16:rowId xmlns:a16="http://schemas.microsoft.com/office/drawing/2014/main" val="2284158909"/>
                  </a:ext>
                </a:extLst>
              </a:tr>
              <a:tr h="946800">
                <a:tc>
                  <a:txBody>
                    <a:bodyPr/>
                    <a:lstStyle/>
                    <a:p>
                      <a:pPr marL="0" algn="l" defTabSz="914400" rtl="0" eaLnBrk="1" latinLnBrk="0" hangingPunct="1"/>
                      <a:r>
                        <a:rPr lang="fr-FR" sz="1400" kern="1200">
                          <a:solidFill>
                            <a:schemeClr val="dk1"/>
                          </a:solidFill>
                          <a:latin typeface="+mn-lt"/>
                          <a:ea typeface="+mn-ea"/>
                          <a:cs typeface="+mn-cs"/>
                        </a:rPr>
                        <a:t>Si non, de quelle couleur sont-ils et combien d'équipements sont concernés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i="1" kern="1200">
                          <a:solidFill>
                            <a:schemeClr val="dk1"/>
                          </a:solidFill>
                          <a:latin typeface="+mn-lt"/>
                          <a:ea typeface="+mn-ea"/>
                          <a:cs typeface="+mn-cs"/>
                        </a:rPr>
                        <a:t>Réponse candidat si non</a:t>
                      </a:r>
                    </a:p>
                  </a:txBody>
                  <a:tcPr anchor="ctr"/>
                </a:tc>
                <a:extLst>
                  <a:ext uri="{0D108BD9-81ED-4DB2-BD59-A6C34878D82A}">
                    <a16:rowId xmlns:a16="http://schemas.microsoft.com/office/drawing/2014/main" val="1968787228"/>
                  </a:ext>
                </a:extLst>
              </a:tr>
            </a:tbl>
          </a:graphicData>
        </a:graphic>
      </p:graphicFrame>
    </p:spTree>
    <p:extLst>
      <p:ext uri="{BB962C8B-B14F-4D97-AF65-F5344CB8AC3E}">
        <p14:creationId xmlns:p14="http://schemas.microsoft.com/office/powerpoint/2010/main" val="3791282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D9C4FD-F656-EA0C-1A28-FB06E064076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76872F7-056E-B3A6-5333-318BB972F189}"/>
              </a:ext>
            </a:extLst>
          </p:cNvPr>
          <p:cNvSpPr>
            <a:spLocks noGrp="1" noRot="1" noMove="1" noResize="1" noEditPoints="1" noAdjustHandles="1" noChangeArrowheads="1" noChangeShapeType="1"/>
          </p:cNvSpPr>
          <p:nvPr>
            <p:ph type="title"/>
          </p:nvPr>
        </p:nvSpPr>
        <p:spPr/>
        <p:txBody>
          <a:bodyPr/>
          <a:lstStyle/>
          <a:p>
            <a:r>
              <a:rPr lang="fr-FR"/>
              <a:t>Eléments globaux du projet		</a:t>
            </a:r>
          </a:p>
        </p:txBody>
      </p:sp>
      <p:sp>
        <p:nvSpPr>
          <p:cNvPr id="13" name="Espace réservé du numéro de diapositive 12">
            <a:extLst>
              <a:ext uri="{FF2B5EF4-FFF2-40B4-BE49-F238E27FC236}">
                <a16:creationId xmlns:a16="http://schemas.microsoft.com/office/drawing/2014/main" id="{125588F1-0ADC-C6D6-E193-8CCB6F7F0651}"/>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13</a:t>
            </a:fld>
            <a:endParaRPr lang="fr-FR"/>
          </a:p>
        </p:txBody>
      </p:sp>
      <p:sp>
        <p:nvSpPr>
          <p:cNvPr id="8" name="Espace réservé du pied de page 7">
            <a:extLst>
              <a:ext uri="{FF2B5EF4-FFF2-40B4-BE49-F238E27FC236}">
                <a16:creationId xmlns:a16="http://schemas.microsoft.com/office/drawing/2014/main" id="{67703E18-6C5E-1D04-2635-EEC4CA00F434}"/>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3" name="Groupe 2">
            <a:extLst>
              <a:ext uri="{FF2B5EF4-FFF2-40B4-BE49-F238E27FC236}">
                <a16:creationId xmlns:a16="http://schemas.microsoft.com/office/drawing/2014/main" id="{064CD1AD-3233-A530-BF3C-30C21C1EED60}"/>
              </a:ext>
            </a:extLst>
          </p:cNvPr>
          <p:cNvGrpSpPr>
            <a:grpSpLocks noGrp="1" noUngrp="1" noRot="1" noMove="1" noResize="1"/>
          </p:cNvGrpSpPr>
          <p:nvPr/>
        </p:nvGrpSpPr>
        <p:grpSpPr>
          <a:xfrm>
            <a:off x="156000" y="1255290"/>
            <a:ext cx="11880000" cy="5065493"/>
            <a:chOff x="156000" y="1264409"/>
            <a:chExt cx="11880000" cy="5054048"/>
          </a:xfrm>
        </p:grpSpPr>
        <p:grpSp>
          <p:nvGrpSpPr>
            <p:cNvPr id="6" name="Groupe 5">
              <a:extLst>
                <a:ext uri="{FF2B5EF4-FFF2-40B4-BE49-F238E27FC236}">
                  <a16:creationId xmlns:a16="http://schemas.microsoft.com/office/drawing/2014/main" id="{42501BE9-6392-3E86-B18A-0641ED0391FA}"/>
                </a:ext>
              </a:extLst>
            </p:cNvPr>
            <p:cNvGrpSpPr>
              <a:grpSpLocks noGrp="1" noUngrp="1" noRot="1" noMove="1" noResize="1"/>
            </p:cNvGrpSpPr>
            <p:nvPr/>
          </p:nvGrpSpPr>
          <p:grpSpPr>
            <a:xfrm>
              <a:off x="156000" y="1264409"/>
              <a:ext cx="11880000" cy="900000"/>
              <a:chOff x="0" y="1087652"/>
              <a:chExt cx="12045988" cy="1306229"/>
            </a:xfrm>
          </p:grpSpPr>
          <p:sp>
            <p:nvSpPr>
              <p:cNvPr id="11" name="Rectangle 10">
                <a:extLst>
                  <a:ext uri="{FF2B5EF4-FFF2-40B4-BE49-F238E27FC236}">
                    <a16:creationId xmlns:a16="http://schemas.microsoft.com/office/drawing/2014/main" id="{BF16F1E6-2B23-B67F-610B-95FAD980E941}"/>
                  </a:ext>
                </a:extLst>
              </p:cNvPr>
              <p:cNvSpPr>
                <a:spLocks noGrp="1" noRot="1" noMove="1" noResize="1" noEditPoints="1" noAdjustHandles="1" noChangeArrowheads="1" noChangeShapeType="1"/>
              </p:cNvSpPr>
              <p:nvPr/>
            </p:nvSpPr>
            <p:spPr>
              <a:xfrm>
                <a:off x="0" y="1087652"/>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841C22DA-A35E-54EF-D897-DE0075EB458B}"/>
                  </a:ext>
                </a:extLst>
              </p:cNvPr>
              <p:cNvSpPr txBox="1">
                <a:spLocks noGrp="1" noRot="1" noMove="1" noResize="1" noEditPoints="1" noAdjustHandles="1" noChangeArrowheads="1" noChangeShapeType="1"/>
              </p:cNvSpPr>
              <p:nvPr/>
            </p:nvSpPr>
            <p:spPr>
              <a:xfrm>
                <a:off x="182515" y="1348898"/>
                <a:ext cx="11680958" cy="783738"/>
              </a:xfrm>
              <a:prstGeom prst="rect">
                <a:avLst/>
              </a:prstGeom>
              <a:solidFill>
                <a:schemeClr val="bg1"/>
              </a:solidFill>
            </p:spPr>
            <p:txBody>
              <a:bodyPr wrap="square" rtlCol="0">
                <a:normAutofit lnSpcReduction="10000"/>
              </a:bodyPr>
              <a:lstStyle/>
              <a:p>
                <a:r>
                  <a:rPr lang="fr-FR" sz="1600" i="1"/>
                  <a:t>A l’échelle du périmètre projet, veuillez remplir le tableau ci-dessous en indiquant </a:t>
                </a:r>
                <a:r>
                  <a:rPr lang="fr-FR" sz="1600" b="1" i="1"/>
                  <a:t>la population INSEE 2021 </a:t>
                </a:r>
                <a:r>
                  <a:rPr lang="fr-FR" sz="1600" i="1"/>
                  <a:t>concernée par mode de collecte (Porte à porte et/ou collecte proximité) selon votre schéma de collecte </a:t>
                </a:r>
              </a:p>
              <a:p>
                <a:endParaRPr lang="fr-FR" sz="1600"/>
              </a:p>
            </p:txBody>
          </p:sp>
        </p:grpSp>
        <p:grpSp>
          <p:nvGrpSpPr>
            <p:cNvPr id="7" name="Groupe 6">
              <a:extLst>
                <a:ext uri="{FF2B5EF4-FFF2-40B4-BE49-F238E27FC236}">
                  <a16:creationId xmlns:a16="http://schemas.microsoft.com/office/drawing/2014/main" id="{DF043A3C-4336-23F3-F0A5-878395243BE2}"/>
                </a:ext>
              </a:extLst>
            </p:cNvPr>
            <p:cNvGrpSpPr>
              <a:grpSpLocks noGrp="1" noUngrp="1" noRot="1" noMove="1" noResize="1"/>
            </p:cNvGrpSpPr>
            <p:nvPr/>
          </p:nvGrpSpPr>
          <p:grpSpPr>
            <a:xfrm>
              <a:off x="156000" y="2178458"/>
              <a:ext cx="11880000" cy="4139999"/>
              <a:chOff x="0" y="420753"/>
              <a:chExt cx="12045988" cy="2185780"/>
            </a:xfrm>
          </p:grpSpPr>
          <p:sp>
            <p:nvSpPr>
              <p:cNvPr id="9" name="Rectangle 8">
                <a:extLst>
                  <a:ext uri="{FF2B5EF4-FFF2-40B4-BE49-F238E27FC236}">
                    <a16:creationId xmlns:a16="http://schemas.microsoft.com/office/drawing/2014/main" id="{97CF73D5-BC35-9C6D-415D-F3264B9775E6}"/>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5701DFE-635A-AA32-9D3B-80C45044A6FC}"/>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none" rtlCol="0">
                <a:normAutofit/>
              </a:bodyPr>
              <a:lstStyle/>
              <a:p>
                <a:endParaRPr lang="fr-FR"/>
              </a:p>
            </p:txBody>
          </p:sp>
        </p:grpSp>
      </p:grpSp>
      <p:graphicFrame>
        <p:nvGraphicFramePr>
          <p:cNvPr id="15" name="Tableau 14">
            <a:extLst>
              <a:ext uri="{FF2B5EF4-FFF2-40B4-BE49-F238E27FC236}">
                <a16:creationId xmlns:a16="http://schemas.microsoft.com/office/drawing/2014/main" id="{B7332195-3C07-6091-0A2C-C7106070E549}"/>
              </a:ext>
            </a:extLst>
          </p:cNvPr>
          <p:cNvGraphicFramePr>
            <a:graphicFrameLocks noGrp="1" noDrilldown="1" noMove="1" noResize="1"/>
          </p:cNvGraphicFramePr>
          <p:nvPr>
            <p:extLst>
              <p:ext uri="{D42A27DB-BD31-4B8C-83A1-F6EECF244321}">
                <p14:modId xmlns:p14="http://schemas.microsoft.com/office/powerpoint/2010/main" val="315683181"/>
              </p:ext>
            </p:extLst>
          </p:nvPr>
        </p:nvGraphicFramePr>
        <p:xfrm>
          <a:off x="153758" y="2032246"/>
          <a:ext cx="11924790" cy="2285415"/>
        </p:xfrm>
        <a:graphic>
          <a:graphicData uri="http://schemas.openxmlformats.org/drawingml/2006/table">
            <a:tbl>
              <a:tblPr firstRow="1" bandRow="1">
                <a:tableStyleId>{5C22544A-7EE6-4342-B048-85BDC9FD1C3A}</a:tableStyleId>
              </a:tblPr>
              <a:tblGrid>
                <a:gridCol w="1239707">
                  <a:extLst>
                    <a:ext uri="{9D8B030D-6E8A-4147-A177-3AD203B41FA5}">
                      <a16:colId xmlns:a16="http://schemas.microsoft.com/office/drawing/2014/main" val="3381426835"/>
                    </a:ext>
                  </a:extLst>
                </a:gridCol>
                <a:gridCol w="1239707">
                  <a:extLst>
                    <a:ext uri="{9D8B030D-6E8A-4147-A177-3AD203B41FA5}">
                      <a16:colId xmlns:a16="http://schemas.microsoft.com/office/drawing/2014/main" val="3428069920"/>
                    </a:ext>
                  </a:extLst>
                </a:gridCol>
                <a:gridCol w="1180672">
                  <a:extLst>
                    <a:ext uri="{9D8B030D-6E8A-4147-A177-3AD203B41FA5}">
                      <a16:colId xmlns:a16="http://schemas.microsoft.com/office/drawing/2014/main" val="850422335"/>
                    </a:ext>
                  </a:extLst>
                </a:gridCol>
                <a:gridCol w="1180672">
                  <a:extLst>
                    <a:ext uri="{9D8B030D-6E8A-4147-A177-3AD203B41FA5}">
                      <a16:colId xmlns:a16="http://schemas.microsoft.com/office/drawing/2014/main" val="611123439"/>
                    </a:ext>
                  </a:extLst>
                </a:gridCol>
                <a:gridCol w="1180672">
                  <a:extLst>
                    <a:ext uri="{9D8B030D-6E8A-4147-A177-3AD203B41FA5}">
                      <a16:colId xmlns:a16="http://schemas.microsoft.com/office/drawing/2014/main" val="3341100021"/>
                    </a:ext>
                  </a:extLst>
                </a:gridCol>
                <a:gridCol w="1180672">
                  <a:extLst>
                    <a:ext uri="{9D8B030D-6E8A-4147-A177-3AD203B41FA5}">
                      <a16:colId xmlns:a16="http://schemas.microsoft.com/office/drawing/2014/main" val="2132718692"/>
                    </a:ext>
                  </a:extLst>
                </a:gridCol>
                <a:gridCol w="1180672">
                  <a:extLst>
                    <a:ext uri="{9D8B030D-6E8A-4147-A177-3AD203B41FA5}">
                      <a16:colId xmlns:a16="http://schemas.microsoft.com/office/drawing/2014/main" val="3099885322"/>
                    </a:ext>
                  </a:extLst>
                </a:gridCol>
                <a:gridCol w="1180672">
                  <a:extLst>
                    <a:ext uri="{9D8B030D-6E8A-4147-A177-3AD203B41FA5}">
                      <a16:colId xmlns:a16="http://schemas.microsoft.com/office/drawing/2014/main" val="2193163504"/>
                    </a:ext>
                  </a:extLst>
                </a:gridCol>
                <a:gridCol w="1180672">
                  <a:extLst>
                    <a:ext uri="{9D8B030D-6E8A-4147-A177-3AD203B41FA5}">
                      <a16:colId xmlns:a16="http://schemas.microsoft.com/office/drawing/2014/main" val="1736612336"/>
                    </a:ext>
                  </a:extLst>
                </a:gridCol>
                <a:gridCol w="1180672">
                  <a:extLst>
                    <a:ext uri="{9D8B030D-6E8A-4147-A177-3AD203B41FA5}">
                      <a16:colId xmlns:a16="http://schemas.microsoft.com/office/drawing/2014/main" val="1433883597"/>
                    </a:ext>
                  </a:extLst>
                </a:gridCol>
              </a:tblGrid>
              <a:tr h="407652">
                <a:tc rowSpan="2" gridSpan="2">
                  <a:txBody>
                    <a:bodyPr/>
                    <a:lstStyle/>
                    <a:p>
                      <a:pPr algn="ctr"/>
                      <a:r>
                        <a:rPr lang="fr-FR" sz="1600">
                          <a:solidFill>
                            <a:schemeClr val="tx1"/>
                          </a:solidFill>
                        </a:rPr>
                        <a:t>Schéma et mode de collecte actuels du territoire du projet</a:t>
                      </a:r>
                    </a:p>
                  </a:txBody>
                  <a:tcPr anchor="ctr">
                    <a:solidFill>
                      <a:srgbClr val="FFDF80"/>
                    </a:solidFill>
                  </a:tcPr>
                </a:tc>
                <a:tc rowSpan="2" hMerge="1">
                  <a:txBody>
                    <a:bodyPr/>
                    <a:lstStyle/>
                    <a:p>
                      <a:endParaRPr lang="fr-FR"/>
                    </a:p>
                  </a:txBody>
                  <a:tcPr/>
                </a:tc>
                <a:tc gridSpan="8">
                  <a:txBody>
                    <a:bodyPr/>
                    <a:lstStyle/>
                    <a:p>
                      <a:pPr algn="ctr"/>
                      <a:r>
                        <a:rPr lang="fr-FR" sz="1600">
                          <a:solidFill>
                            <a:schemeClr val="tx1"/>
                          </a:solidFill>
                        </a:rPr>
                        <a:t>Flux de collecte </a:t>
                      </a:r>
                      <a:r>
                        <a:rPr lang="fr-FR" sz="1600" u="sng">
                          <a:solidFill>
                            <a:schemeClr val="tx1"/>
                          </a:solidFill>
                        </a:rPr>
                        <a:t>actuel (= Avant mise en place du Projet)</a:t>
                      </a:r>
                    </a:p>
                  </a:txBody>
                  <a:tcPr anchor="ctr">
                    <a:solidFill>
                      <a:srgbClr val="FFDF8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914582399"/>
                  </a:ext>
                </a:extLst>
              </a:tr>
              <a:tr h="831141">
                <a:tc gridSpan="2" vMerge="1">
                  <a:txBody>
                    <a:bodyPr/>
                    <a:lstStyle/>
                    <a:p>
                      <a:endParaRPr lang="fr-FR"/>
                    </a:p>
                  </a:txBody>
                  <a:tcPr/>
                </a:tc>
                <a:tc hMerge="1" vMerge="1">
                  <a:txBody>
                    <a:bodyPr/>
                    <a:lstStyle/>
                    <a:p>
                      <a:endParaRPr lang="fr-FR"/>
                    </a:p>
                  </a:txBody>
                  <a:tcPr/>
                </a:tc>
                <a:tc>
                  <a:txBody>
                    <a:bodyPr/>
                    <a:lstStyle/>
                    <a:p>
                      <a:pPr algn="ctr"/>
                      <a:r>
                        <a:rPr lang="fr-FR" sz="1200"/>
                        <a:t>Multi matériaux</a:t>
                      </a:r>
                    </a:p>
                  </a:txBody>
                  <a:tcPr anchor="ctr"/>
                </a:tc>
                <a:tc>
                  <a:txBody>
                    <a:bodyPr/>
                    <a:lstStyle/>
                    <a:p>
                      <a:pPr algn="ctr"/>
                      <a:r>
                        <a:rPr lang="fr-FR" sz="1200"/>
                        <a:t>Emballages légers seuls (sans les papiers)</a:t>
                      </a:r>
                    </a:p>
                  </a:txBody>
                  <a:tcPr anchor="ctr"/>
                </a:tc>
                <a:tc>
                  <a:txBody>
                    <a:bodyPr/>
                    <a:lstStyle/>
                    <a:p>
                      <a:pPr algn="ctr"/>
                      <a:r>
                        <a:rPr lang="fr-FR" sz="1200"/>
                        <a:t>Papiers</a:t>
                      </a:r>
                    </a:p>
                  </a:txBody>
                  <a:tcPr anchor="ctr"/>
                </a:tc>
                <a:tc>
                  <a:txBody>
                    <a:bodyPr/>
                    <a:lstStyle/>
                    <a:p>
                      <a:pPr algn="ctr"/>
                      <a:r>
                        <a:rPr lang="fr-FR" sz="1200"/>
                        <a:t>Non Fibreux</a:t>
                      </a:r>
                    </a:p>
                  </a:txBody>
                  <a:tcPr anchor="ctr"/>
                </a:tc>
                <a:tc>
                  <a:txBody>
                    <a:bodyPr/>
                    <a:lstStyle/>
                    <a:p>
                      <a:pPr algn="ctr"/>
                      <a:r>
                        <a:rPr lang="fr-FR" sz="1200"/>
                        <a:t>Fibreux</a:t>
                      </a:r>
                    </a:p>
                  </a:txBody>
                  <a:tcPr anchor="ctr"/>
                </a:tc>
                <a:tc>
                  <a:txBody>
                    <a:bodyPr/>
                    <a:lstStyle/>
                    <a:p>
                      <a:pPr algn="ctr"/>
                      <a:r>
                        <a:rPr lang="fr-FR" sz="1200"/>
                        <a:t>Verre</a:t>
                      </a:r>
                    </a:p>
                  </a:txBody>
                  <a:tcPr anchor="ctr"/>
                </a:tc>
                <a:tc>
                  <a:txBody>
                    <a:bodyPr/>
                    <a:lstStyle/>
                    <a:p>
                      <a:pPr algn="ctr"/>
                      <a:r>
                        <a:rPr lang="fr-FR" sz="1200"/>
                        <a:t>Cartons seuls</a:t>
                      </a:r>
                    </a:p>
                  </a:txBody>
                  <a:tcPr anchor="ctr"/>
                </a:tc>
                <a:tc>
                  <a:txBody>
                    <a:bodyPr/>
                    <a:lstStyle/>
                    <a:p>
                      <a:pPr algn="ctr"/>
                      <a:r>
                        <a:rPr lang="fr-FR" sz="1200"/>
                        <a:t>Autre flux : préciser </a:t>
                      </a:r>
                    </a:p>
                  </a:txBody>
                  <a:tcPr anchor="ctr"/>
                </a:tc>
                <a:extLst>
                  <a:ext uri="{0D108BD9-81ED-4DB2-BD59-A6C34878D82A}">
                    <a16:rowId xmlns:a16="http://schemas.microsoft.com/office/drawing/2014/main" val="3223115171"/>
                  </a:ext>
                </a:extLst>
              </a:tr>
              <a:tr h="523311">
                <a:tc rowSpan="2">
                  <a:txBody>
                    <a:bodyPr/>
                    <a:lstStyle/>
                    <a:p>
                      <a:r>
                        <a:rPr lang="fr-FR" sz="1400"/>
                        <a:t>Mode de collecte </a:t>
                      </a:r>
                      <a:r>
                        <a:rPr lang="fr-FR" sz="1400" b="1"/>
                        <a:t>actuel</a:t>
                      </a:r>
                    </a:p>
                  </a:txBody>
                  <a:tcPr anchor="ctr"/>
                </a:tc>
                <a:tc>
                  <a:txBody>
                    <a:bodyPr/>
                    <a:lstStyle/>
                    <a:p>
                      <a:r>
                        <a:rPr lang="fr-FR" sz="1400"/>
                        <a:t>Porte-à-Porte</a:t>
                      </a:r>
                    </a:p>
                  </a:txBody>
                  <a:tcPr anchor="ctr"/>
                </a:tc>
                <a:tc>
                  <a:txBody>
                    <a:bodyPr/>
                    <a:lstStyle/>
                    <a:p>
                      <a:endParaRPr lang="fr-FR" sz="1400" i="1"/>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extLst>
                  <a:ext uri="{0D108BD9-81ED-4DB2-BD59-A6C34878D82A}">
                    <a16:rowId xmlns:a16="http://schemas.microsoft.com/office/drawing/2014/main" val="2608401993"/>
                  </a:ext>
                </a:extLst>
              </a:tr>
              <a:tr h="523311">
                <a:tc vMerge="1">
                  <a:txBody>
                    <a:bodyPr/>
                    <a:lstStyle/>
                    <a:p>
                      <a:endParaRPr lang="fr-FR"/>
                    </a:p>
                  </a:txBody>
                  <a:tcPr/>
                </a:tc>
                <a:tc>
                  <a:txBody>
                    <a:bodyPr/>
                    <a:lstStyle/>
                    <a:p>
                      <a:r>
                        <a:rPr lang="fr-FR" sz="1400"/>
                        <a:t>Collecte de proximité</a:t>
                      </a:r>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tc>
                  <a:txBody>
                    <a:bodyPr/>
                    <a:lstStyle/>
                    <a:p>
                      <a:endParaRPr lang="fr-FR" sz="1400"/>
                    </a:p>
                  </a:txBody>
                  <a:tcPr anchor="ctr"/>
                </a:tc>
                <a:extLst>
                  <a:ext uri="{0D108BD9-81ED-4DB2-BD59-A6C34878D82A}">
                    <a16:rowId xmlns:a16="http://schemas.microsoft.com/office/drawing/2014/main" val="989211437"/>
                  </a:ext>
                </a:extLst>
              </a:tr>
            </a:tbl>
          </a:graphicData>
        </a:graphic>
      </p:graphicFrame>
      <p:graphicFrame>
        <p:nvGraphicFramePr>
          <p:cNvPr id="16" name="Tableau 15">
            <a:extLst>
              <a:ext uri="{FF2B5EF4-FFF2-40B4-BE49-F238E27FC236}">
                <a16:creationId xmlns:a16="http://schemas.microsoft.com/office/drawing/2014/main" id="{4140064B-27BA-6B57-2F2C-F76361E3925D}"/>
              </a:ext>
            </a:extLst>
          </p:cNvPr>
          <p:cNvGraphicFramePr>
            <a:graphicFrameLocks noGrp="1" noDrilldown="1" noMove="1" noResize="1"/>
          </p:cNvGraphicFramePr>
          <p:nvPr>
            <p:extLst>
              <p:ext uri="{D42A27DB-BD31-4B8C-83A1-F6EECF244321}">
                <p14:modId xmlns:p14="http://schemas.microsoft.com/office/powerpoint/2010/main" val="1478910978"/>
              </p:ext>
            </p:extLst>
          </p:nvPr>
        </p:nvGraphicFramePr>
        <p:xfrm>
          <a:off x="153759" y="4487670"/>
          <a:ext cx="11924788" cy="2285415"/>
        </p:xfrm>
        <a:graphic>
          <a:graphicData uri="http://schemas.openxmlformats.org/drawingml/2006/table">
            <a:tbl>
              <a:tblPr firstRow="1" bandRow="1">
                <a:tableStyleId>{5C22544A-7EE6-4342-B048-85BDC9FD1C3A}</a:tableStyleId>
              </a:tblPr>
              <a:tblGrid>
                <a:gridCol w="1239706">
                  <a:extLst>
                    <a:ext uri="{9D8B030D-6E8A-4147-A177-3AD203B41FA5}">
                      <a16:colId xmlns:a16="http://schemas.microsoft.com/office/drawing/2014/main" val="3381426835"/>
                    </a:ext>
                  </a:extLst>
                </a:gridCol>
                <a:gridCol w="1239706">
                  <a:extLst>
                    <a:ext uri="{9D8B030D-6E8A-4147-A177-3AD203B41FA5}">
                      <a16:colId xmlns:a16="http://schemas.microsoft.com/office/drawing/2014/main" val="3428069920"/>
                    </a:ext>
                  </a:extLst>
                </a:gridCol>
                <a:gridCol w="1180672">
                  <a:extLst>
                    <a:ext uri="{9D8B030D-6E8A-4147-A177-3AD203B41FA5}">
                      <a16:colId xmlns:a16="http://schemas.microsoft.com/office/drawing/2014/main" val="850422335"/>
                    </a:ext>
                  </a:extLst>
                </a:gridCol>
                <a:gridCol w="1180672">
                  <a:extLst>
                    <a:ext uri="{9D8B030D-6E8A-4147-A177-3AD203B41FA5}">
                      <a16:colId xmlns:a16="http://schemas.microsoft.com/office/drawing/2014/main" val="611123439"/>
                    </a:ext>
                  </a:extLst>
                </a:gridCol>
                <a:gridCol w="1180672">
                  <a:extLst>
                    <a:ext uri="{9D8B030D-6E8A-4147-A177-3AD203B41FA5}">
                      <a16:colId xmlns:a16="http://schemas.microsoft.com/office/drawing/2014/main" val="3341100021"/>
                    </a:ext>
                  </a:extLst>
                </a:gridCol>
                <a:gridCol w="1180672">
                  <a:extLst>
                    <a:ext uri="{9D8B030D-6E8A-4147-A177-3AD203B41FA5}">
                      <a16:colId xmlns:a16="http://schemas.microsoft.com/office/drawing/2014/main" val="2132718692"/>
                    </a:ext>
                  </a:extLst>
                </a:gridCol>
                <a:gridCol w="1180672">
                  <a:extLst>
                    <a:ext uri="{9D8B030D-6E8A-4147-A177-3AD203B41FA5}">
                      <a16:colId xmlns:a16="http://schemas.microsoft.com/office/drawing/2014/main" val="3099885322"/>
                    </a:ext>
                  </a:extLst>
                </a:gridCol>
                <a:gridCol w="1180672">
                  <a:extLst>
                    <a:ext uri="{9D8B030D-6E8A-4147-A177-3AD203B41FA5}">
                      <a16:colId xmlns:a16="http://schemas.microsoft.com/office/drawing/2014/main" val="2193163504"/>
                    </a:ext>
                  </a:extLst>
                </a:gridCol>
                <a:gridCol w="1180672">
                  <a:extLst>
                    <a:ext uri="{9D8B030D-6E8A-4147-A177-3AD203B41FA5}">
                      <a16:colId xmlns:a16="http://schemas.microsoft.com/office/drawing/2014/main" val="1736612336"/>
                    </a:ext>
                  </a:extLst>
                </a:gridCol>
                <a:gridCol w="1180672">
                  <a:extLst>
                    <a:ext uri="{9D8B030D-6E8A-4147-A177-3AD203B41FA5}">
                      <a16:colId xmlns:a16="http://schemas.microsoft.com/office/drawing/2014/main" val="1433883597"/>
                    </a:ext>
                  </a:extLst>
                </a:gridCol>
              </a:tblGrid>
              <a:tr h="411652">
                <a:tc rowSpan="2" gridSpan="2">
                  <a:txBody>
                    <a:bodyPr/>
                    <a:lstStyle/>
                    <a:p>
                      <a:pPr algn="ctr"/>
                      <a:r>
                        <a:rPr lang="fr-FR" sz="1600">
                          <a:solidFill>
                            <a:schemeClr val="tx1"/>
                          </a:solidFill>
                        </a:rPr>
                        <a:t>Schéma et mode de collecte futur du territoire du projet</a:t>
                      </a:r>
                    </a:p>
                  </a:txBody>
                  <a:tcPr anchor="ctr">
                    <a:solidFill>
                      <a:srgbClr val="FFDF80"/>
                    </a:solidFill>
                  </a:tcPr>
                </a:tc>
                <a:tc rowSpan="2" hMerge="1">
                  <a:txBody>
                    <a:bodyPr/>
                    <a:lstStyle/>
                    <a:p>
                      <a:endParaRPr lang="fr-FR"/>
                    </a:p>
                  </a:txBody>
                  <a:tcPr/>
                </a:tc>
                <a:tc gridSpan="8">
                  <a:txBody>
                    <a:bodyPr/>
                    <a:lstStyle/>
                    <a:p>
                      <a:pPr algn="ctr"/>
                      <a:r>
                        <a:rPr lang="fr-FR" sz="1600">
                          <a:solidFill>
                            <a:schemeClr val="tx1"/>
                          </a:solidFill>
                        </a:rPr>
                        <a:t>Flux de collecte </a:t>
                      </a:r>
                      <a:r>
                        <a:rPr lang="fr-FR" sz="1600" u="sng">
                          <a:solidFill>
                            <a:schemeClr val="tx1"/>
                          </a:solidFill>
                        </a:rPr>
                        <a:t>futur (= Après la mise en place du Projet)</a:t>
                      </a:r>
                    </a:p>
                  </a:txBody>
                  <a:tcPr anchor="ctr">
                    <a:solidFill>
                      <a:srgbClr val="FFDF8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914582399"/>
                  </a:ext>
                </a:extLst>
              </a:tr>
              <a:tr h="885644">
                <a:tc gridSpan="2" vMerge="1">
                  <a:txBody>
                    <a:bodyPr/>
                    <a:lstStyle/>
                    <a:p>
                      <a:endParaRPr lang="fr-FR"/>
                    </a:p>
                  </a:txBody>
                  <a:tcPr/>
                </a:tc>
                <a:tc hMerge="1" vMerge="1">
                  <a:txBody>
                    <a:bodyPr/>
                    <a:lstStyle/>
                    <a:p>
                      <a:endParaRPr lang="fr-F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ptos" panose="02110004020202020204"/>
                          <a:ea typeface="+mn-ea"/>
                          <a:cs typeface="+mn-cs"/>
                        </a:rPr>
                        <a:t>Multi matériaux</a:t>
                      </a:r>
                    </a:p>
                  </a:txBody>
                  <a:tcPr anchor="ctr"/>
                </a:tc>
                <a:tc>
                  <a:txBody>
                    <a:bodyPr/>
                    <a:lstStyle/>
                    <a:p>
                      <a:pPr algn="ctr"/>
                      <a:r>
                        <a:rPr lang="fr-FR" sz="1200"/>
                        <a:t>Emballages légers seuls (sans les papiers)</a:t>
                      </a:r>
                    </a:p>
                  </a:txBody>
                  <a:tcPr anchor="ctr"/>
                </a:tc>
                <a:tc>
                  <a:txBody>
                    <a:bodyPr/>
                    <a:lstStyle/>
                    <a:p>
                      <a:pPr algn="ctr"/>
                      <a:r>
                        <a:rPr lang="fr-FR" sz="1200"/>
                        <a:t>Papiers</a:t>
                      </a:r>
                    </a:p>
                  </a:txBody>
                  <a:tcPr anchor="ctr"/>
                </a:tc>
                <a:tc>
                  <a:txBody>
                    <a:bodyPr/>
                    <a:lstStyle/>
                    <a:p>
                      <a:pPr algn="ctr"/>
                      <a:r>
                        <a:rPr lang="fr-FR" sz="1200"/>
                        <a:t>Non Fibreux</a:t>
                      </a:r>
                    </a:p>
                  </a:txBody>
                  <a:tcPr anchor="ctr"/>
                </a:tc>
                <a:tc>
                  <a:txBody>
                    <a:bodyPr/>
                    <a:lstStyle/>
                    <a:p>
                      <a:pPr algn="ctr"/>
                      <a:r>
                        <a:rPr lang="fr-FR" sz="1200"/>
                        <a:t>Fibreux</a:t>
                      </a:r>
                    </a:p>
                  </a:txBody>
                  <a:tcPr anchor="ctr"/>
                </a:tc>
                <a:tc>
                  <a:txBody>
                    <a:bodyPr/>
                    <a:lstStyle/>
                    <a:p>
                      <a:pPr algn="ctr"/>
                      <a:r>
                        <a:rPr lang="fr-FR" sz="1200"/>
                        <a:t>Verre</a:t>
                      </a:r>
                    </a:p>
                  </a:txBody>
                  <a:tcPr anchor="ctr"/>
                </a:tc>
                <a:tc>
                  <a:txBody>
                    <a:bodyPr/>
                    <a:lstStyle/>
                    <a:p>
                      <a:pPr algn="ctr"/>
                      <a:r>
                        <a:rPr lang="fr-FR" sz="1200"/>
                        <a:t>Cartons seuls</a:t>
                      </a:r>
                    </a:p>
                  </a:txBody>
                  <a:tcPr anchor="ctr"/>
                </a:tc>
                <a:tc>
                  <a:txBody>
                    <a:bodyPr/>
                    <a:lstStyle/>
                    <a:p>
                      <a:pPr algn="ctr"/>
                      <a:r>
                        <a:rPr lang="fr-FR" sz="1200"/>
                        <a:t>Autre flux : préciser </a:t>
                      </a:r>
                    </a:p>
                  </a:txBody>
                  <a:tcPr anchor="ctr"/>
                </a:tc>
                <a:extLst>
                  <a:ext uri="{0D108BD9-81ED-4DB2-BD59-A6C34878D82A}">
                    <a16:rowId xmlns:a16="http://schemas.microsoft.com/office/drawing/2014/main" val="3223115171"/>
                  </a:ext>
                </a:extLst>
              </a:tr>
              <a:tr h="430491">
                <a:tc rowSpan="2">
                  <a:txBody>
                    <a:bodyPr/>
                    <a:lstStyle/>
                    <a:p>
                      <a:r>
                        <a:rPr lang="fr-FR" sz="1400"/>
                        <a:t>Mode de collecte </a:t>
                      </a:r>
                    </a:p>
                    <a:p>
                      <a:r>
                        <a:rPr lang="fr-FR" sz="1400" b="1" u="sng"/>
                        <a:t>futur</a:t>
                      </a:r>
                    </a:p>
                  </a:txBody>
                  <a:tcPr anchor="ctr"/>
                </a:tc>
                <a:tc>
                  <a:txBody>
                    <a:bodyPr/>
                    <a:lstStyle/>
                    <a:p>
                      <a:r>
                        <a:rPr lang="fr-FR" sz="1400"/>
                        <a:t>Porte-à-Porte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extLst>
                  <a:ext uri="{0D108BD9-81ED-4DB2-BD59-A6C34878D82A}">
                    <a16:rowId xmlns:a16="http://schemas.microsoft.com/office/drawing/2014/main" val="2608401993"/>
                  </a:ext>
                </a:extLst>
              </a:tr>
              <a:tr h="557628">
                <a:tc vMerge="1">
                  <a:txBody>
                    <a:bodyPr/>
                    <a:lstStyle/>
                    <a:p>
                      <a:endParaRPr lang="fr-FR"/>
                    </a:p>
                  </a:txBody>
                  <a:tcPr/>
                </a:tc>
                <a:tc>
                  <a:txBody>
                    <a:bodyPr/>
                    <a:lstStyle/>
                    <a:p>
                      <a:r>
                        <a:rPr lang="fr-FR" sz="1400"/>
                        <a:t>Collecte de proximité</a:t>
                      </a: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tc>
                  <a:txBody>
                    <a:bodyPr/>
                    <a:lstStyle/>
                    <a:p>
                      <a:endParaRPr lang="fr-FR"/>
                    </a:p>
                  </a:txBody>
                  <a:tcPr anchor="ctr"/>
                </a:tc>
                <a:extLst>
                  <a:ext uri="{0D108BD9-81ED-4DB2-BD59-A6C34878D82A}">
                    <a16:rowId xmlns:a16="http://schemas.microsoft.com/office/drawing/2014/main" val="989211437"/>
                  </a:ext>
                </a:extLst>
              </a:tr>
            </a:tbl>
          </a:graphicData>
        </a:graphic>
      </p:graphicFrame>
      <p:sp>
        <p:nvSpPr>
          <p:cNvPr id="17" name="Triangle isocèle 16">
            <a:extLst>
              <a:ext uri="{FF2B5EF4-FFF2-40B4-BE49-F238E27FC236}">
                <a16:creationId xmlns:a16="http://schemas.microsoft.com/office/drawing/2014/main" id="{5DB013DD-B44E-7341-906E-0193490D85AA}"/>
              </a:ext>
            </a:extLst>
          </p:cNvPr>
          <p:cNvSpPr>
            <a:spLocks noGrp="1" noRot="1" noMove="1" noResize="1" noEditPoints="1" noAdjustHandles="1" noChangeArrowheads="1" noChangeShapeType="1"/>
          </p:cNvSpPr>
          <p:nvPr/>
        </p:nvSpPr>
        <p:spPr>
          <a:xfrm rot="10800000">
            <a:off x="5113868" y="4317661"/>
            <a:ext cx="1964266" cy="197678"/>
          </a:xfrm>
          <a:prstGeom prst="triangl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59394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CAD91-F00A-C815-373F-FA6FE44B5FB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B0A85DA-338F-3456-7637-21F4E2C731B7}"/>
              </a:ext>
            </a:extLst>
          </p:cNvPr>
          <p:cNvSpPr>
            <a:spLocks noGrp="1" noRot="1" noMove="1" noResize="1" noEditPoints="1" noAdjustHandles="1" noChangeArrowheads="1" noChangeShapeType="1"/>
          </p:cNvSpPr>
          <p:nvPr>
            <p:ph type="title"/>
          </p:nvPr>
        </p:nvSpPr>
        <p:spPr/>
        <p:txBody>
          <a:bodyPr>
            <a:normAutofit/>
          </a:bodyPr>
          <a:lstStyle/>
          <a:p>
            <a:r>
              <a:rPr lang="fr-FR"/>
              <a:t>Eléments globaux du projet</a:t>
            </a:r>
          </a:p>
        </p:txBody>
      </p:sp>
      <p:sp>
        <p:nvSpPr>
          <p:cNvPr id="12" name="Espace réservé du numéro de diapositive 11">
            <a:extLst>
              <a:ext uri="{FF2B5EF4-FFF2-40B4-BE49-F238E27FC236}">
                <a16:creationId xmlns:a16="http://schemas.microsoft.com/office/drawing/2014/main" id="{762B651B-2B3A-3973-8ECE-77B819BA9DC0}"/>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14</a:t>
            </a:fld>
            <a:endParaRPr lang="fr-FR"/>
          </a:p>
        </p:txBody>
      </p:sp>
      <p:sp>
        <p:nvSpPr>
          <p:cNvPr id="4" name="Espace réservé du pied de page 3">
            <a:extLst>
              <a:ext uri="{FF2B5EF4-FFF2-40B4-BE49-F238E27FC236}">
                <a16:creationId xmlns:a16="http://schemas.microsoft.com/office/drawing/2014/main" id="{8438128E-81B7-5447-9F33-D080FB36528C}"/>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6" name="Groupe 5">
            <a:extLst>
              <a:ext uri="{FF2B5EF4-FFF2-40B4-BE49-F238E27FC236}">
                <a16:creationId xmlns:a16="http://schemas.microsoft.com/office/drawing/2014/main" id="{43215617-014D-0A68-9BCC-59DE0E687BBD}"/>
              </a:ext>
            </a:extLst>
          </p:cNvPr>
          <p:cNvGrpSpPr>
            <a:grpSpLocks noGrp="1" noUngrp="1" noRot="1" noMove="1" noResize="1"/>
          </p:cNvGrpSpPr>
          <p:nvPr/>
        </p:nvGrpSpPr>
        <p:grpSpPr>
          <a:xfrm>
            <a:off x="156000" y="1179001"/>
            <a:ext cx="11880000" cy="4499999"/>
            <a:chOff x="0" y="1205626"/>
            <a:chExt cx="12045988" cy="1635415"/>
          </a:xfrm>
        </p:grpSpPr>
        <p:sp>
          <p:nvSpPr>
            <p:cNvPr id="10" name="Rectangle 9">
              <a:extLst>
                <a:ext uri="{FF2B5EF4-FFF2-40B4-BE49-F238E27FC236}">
                  <a16:creationId xmlns:a16="http://schemas.microsoft.com/office/drawing/2014/main" id="{7F1CA1D2-3E80-DB90-E62D-AD4FA555FD83}"/>
                </a:ext>
              </a:extLst>
            </p:cNvPr>
            <p:cNvSpPr>
              <a:spLocks noGrp="1" noRot="1" noMove="1" noResize="1" noEditPoints="1" noAdjustHandles="1" noChangeArrowheads="1" noChangeShapeType="1"/>
            </p:cNvSpPr>
            <p:nvPr/>
          </p:nvSpPr>
          <p:spPr>
            <a:xfrm>
              <a:off x="0" y="1205626"/>
              <a:ext cx="12045988" cy="1635415"/>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B517B25-D015-F597-1447-F533AAB01096}"/>
                </a:ext>
              </a:extLst>
            </p:cNvPr>
            <p:cNvSpPr txBox="1">
              <a:spLocks noGrp="1" noRot="1" noMove="1" noResize="1" noEditPoints="1" noAdjustHandles="1" noChangeArrowheads="1" noChangeShapeType="1"/>
            </p:cNvSpPr>
            <p:nvPr/>
          </p:nvSpPr>
          <p:spPr>
            <a:xfrm>
              <a:off x="182515" y="1271042"/>
              <a:ext cx="11680958" cy="1504582"/>
            </a:xfrm>
            <a:prstGeom prst="rect">
              <a:avLst/>
            </a:prstGeom>
            <a:solidFill>
              <a:schemeClr val="bg1"/>
            </a:solidFill>
          </p:spPr>
          <p:txBody>
            <a:bodyPr wrap="square" rtlCol="0">
              <a:noAutofit/>
            </a:bodyPr>
            <a:lstStyle/>
            <a:p>
              <a:r>
                <a:rPr lang="fr-FR" sz="1600">
                  <a:effectLst/>
                  <a:latin typeface="Aptos" panose="020B0004020202020204" pitchFamily="34" charset="0"/>
                  <a:ea typeface="Aptos" panose="020B0004020202020204" pitchFamily="34" charset="0"/>
                  <a:cs typeface="Times New Roman" panose="02020603050405020304" pitchFamily="18" charset="0"/>
                </a:rPr>
                <a:t>Le candidat fera une présentation globale de son projet : </a:t>
              </a:r>
            </a:p>
            <a:p>
              <a:endParaRPr lang="fr-FR" sz="1600" b="1"/>
            </a:p>
            <a:p>
              <a:r>
                <a:rPr lang="fr-FR" sz="1600"/>
                <a:t>Elément notamment à présenter pour la description du projet :</a:t>
              </a:r>
            </a:p>
            <a:p>
              <a:pPr marL="285750" indent="-285750">
                <a:buFont typeface="Arial" panose="020B0604020202020204" pitchFamily="34" charset="0"/>
                <a:buChar char="•"/>
              </a:pPr>
              <a:r>
                <a:rPr lang="fr-FR" sz="1600" b="1"/>
                <a:t>Les principaux leviers mis en œuvre</a:t>
              </a:r>
              <a:r>
                <a:rPr lang="fr-FR" sz="1600"/>
                <a:t> et leur lien avec l’état des lieux et leur articulation entre eux ;</a:t>
              </a:r>
            </a:p>
            <a:p>
              <a:pPr marL="285750" indent="-285750">
                <a:buFont typeface="Arial" panose="020B0604020202020204" pitchFamily="34" charset="0"/>
                <a:buChar char="•"/>
              </a:pPr>
              <a:r>
                <a:rPr lang="fr-FR" sz="1600" b="1"/>
                <a:t>Indiquez les impacts du projet sur les coûts</a:t>
              </a:r>
              <a:r>
                <a:rPr lang="fr-FR" sz="1600"/>
                <a:t> du dispositif (collecte, tri, global);</a:t>
              </a:r>
            </a:p>
            <a:p>
              <a:pPr marL="285750" indent="-285750">
                <a:buFont typeface="Arial" panose="020B0604020202020204" pitchFamily="34" charset="0"/>
                <a:buChar char="•"/>
              </a:pPr>
              <a:r>
                <a:rPr lang="fr-FR" sz="1600" b="1"/>
                <a:t>L’impact attendu </a:t>
              </a:r>
              <a:r>
                <a:rPr lang="fr-FR" sz="1600"/>
                <a:t>sur les quantités triées (commentaire des données du tableau Excel) ;</a:t>
              </a:r>
            </a:p>
            <a:p>
              <a:pPr marL="285750" indent="-285750">
                <a:buFont typeface="Arial" panose="020B0604020202020204" pitchFamily="34" charset="0"/>
                <a:buChar char="•"/>
              </a:pPr>
              <a:r>
                <a:rPr lang="fr-FR" sz="1600" b="1"/>
                <a:t>Les effets attendus sur la qualité du tri</a:t>
              </a:r>
              <a:r>
                <a:rPr lang="fr-FR" sz="1600"/>
                <a:t>, y compris les erreurs et refus (commentaire des données du tableau Excel) ; </a:t>
              </a:r>
            </a:p>
            <a:p>
              <a:pPr marL="285750" indent="-285750">
                <a:buFont typeface="Arial" panose="020B0604020202020204" pitchFamily="34" charset="0"/>
                <a:buChar char="•"/>
              </a:pPr>
              <a:r>
                <a:rPr lang="fr-FR" sz="1600" b="1"/>
                <a:t>Précisez les améliorations prévues sur la qualité de service</a:t>
              </a:r>
              <a:r>
                <a:rPr lang="fr-FR" sz="1600"/>
                <a:t> (usagers, propreté, maintenance…)</a:t>
              </a:r>
            </a:p>
            <a:p>
              <a:pPr marL="285750" indent="-285750">
                <a:buFont typeface="Arial" panose="020B0604020202020204" pitchFamily="34" charset="0"/>
                <a:buChar char="•"/>
              </a:pPr>
              <a:r>
                <a:rPr lang="fr-FR" sz="1600" b="1"/>
                <a:t>Indiquez si le projet s’inscrit dans une démarche plus large</a:t>
              </a:r>
              <a:r>
                <a:rPr lang="fr-FR" sz="1600"/>
                <a:t> (autres projets, dynamiques territoriales)</a:t>
              </a:r>
            </a:p>
            <a:p>
              <a:pPr marL="285750" indent="-285750">
                <a:buFont typeface="Arial" panose="020B0604020202020204" pitchFamily="34" charset="0"/>
                <a:buChar char="•"/>
              </a:pPr>
              <a:r>
                <a:rPr lang="fr-FR" sz="1600"/>
                <a:t>…</a:t>
              </a:r>
            </a:p>
            <a:p>
              <a:endParaRPr lang="fr-FR" sz="1600"/>
            </a:p>
            <a:p>
              <a:r>
                <a:rPr lang="fr-FR" sz="1600"/>
                <a:t>Format de réponse libre via des slide à intégrer dans le document de réponses </a:t>
              </a:r>
              <a:r>
                <a:rPr lang="fr-FR" sz="1600" b="1"/>
                <a:t>(9 slides maximum)</a:t>
              </a:r>
              <a:r>
                <a:rPr lang="fr-FR" sz="1600"/>
                <a:t>. </a:t>
              </a:r>
            </a:p>
            <a:p>
              <a:r>
                <a:rPr lang="fr-FR" sz="1600"/>
                <a:t>Possibilité d’utiliser le modèle de slide proposer ci après </a:t>
              </a:r>
              <a:r>
                <a:rPr lang="fr-FR" sz="1600" b="1"/>
                <a:t>(9 slides maximum)</a:t>
              </a:r>
              <a:r>
                <a:rPr lang="fr-FR" sz="1600"/>
                <a:t>.</a:t>
              </a:r>
            </a:p>
            <a:p>
              <a:endParaRPr lang="fr-FR" sz="1600"/>
            </a:p>
            <a:p>
              <a:r>
                <a:rPr lang="fr-FR" sz="1600"/>
                <a:t>Certains éléments sont à compléter dans le ficher Excel de candidature. </a:t>
              </a:r>
            </a:p>
          </p:txBody>
        </p:sp>
      </p:grpSp>
    </p:spTree>
    <p:extLst>
      <p:ext uri="{BB962C8B-B14F-4D97-AF65-F5344CB8AC3E}">
        <p14:creationId xmlns:p14="http://schemas.microsoft.com/office/powerpoint/2010/main" val="1795087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AF288D-C132-830B-9ED7-FDF4C4B62E7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F1A92E9-D700-7D63-6DDB-3B5A60C07855}"/>
              </a:ext>
            </a:extLst>
          </p:cNvPr>
          <p:cNvSpPr>
            <a:spLocks noGrp="1" noRot="1" noMove="1" noResize="1" noEditPoints="1" noAdjustHandles="1" noChangeArrowheads="1" noChangeShapeType="1"/>
          </p:cNvSpPr>
          <p:nvPr>
            <p:ph type="title"/>
          </p:nvPr>
        </p:nvSpPr>
        <p:spPr/>
        <p:txBody>
          <a:bodyPr/>
          <a:lstStyle/>
          <a:p>
            <a:r>
              <a:rPr lang="fr-FR"/>
              <a:t>Eléments globaux du projet</a:t>
            </a:r>
          </a:p>
        </p:txBody>
      </p:sp>
      <p:sp>
        <p:nvSpPr>
          <p:cNvPr id="5" name="Espace réservé du numéro de diapositive 4">
            <a:extLst>
              <a:ext uri="{FF2B5EF4-FFF2-40B4-BE49-F238E27FC236}">
                <a16:creationId xmlns:a16="http://schemas.microsoft.com/office/drawing/2014/main" id="{574BC3EE-A527-9732-89C4-6D8BC585AC58}"/>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15</a:t>
            </a:fld>
            <a:endParaRPr lang="fr-FR"/>
          </a:p>
        </p:txBody>
      </p:sp>
      <p:sp>
        <p:nvSpPr>
          <p:cNvPr id="4" name="Espace réservé du pied de page 3">
            <a:extLst>
              <a:ext uri="{FF2B5EF4-FFF2-40B4-BE49-F238E27FC236}">
                <a16:creationId xmlns:a16="http://schemas.microsoft.com/office/drawing/2014/main" id="{CD241D01-1CA5-AA0F-8822-A1D52E7238BB}"/>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4" name="Groupe 13">
            <a:extLst>
              <a:ext uri="{FF2B5EF4-FFF2-40B4-BE49-F238E27FC236}">
                <a16:creationId xmlns:a16="http://schemas.microsoft.com/office/drawing/2014/main" id="{126F868A-BC1E-6FED-C5CC-91850185D336}"/>
              </a:ext>
            </a:extLst>
          </p:cNvPr>
          <p:cNvGrpSpPr>
            <a:grpSpLocks noGrp="1" noUngrp="1" noRot="1" noMove="1" noResize="1"/>
          </p:cNvGrpSpPr>
          <p:nvPr/>
        </p:nvGrpSpPr>
        <p:grpSpPr>
          <a:xfrm>
            <a:off x="156000" y="1114694"/>
            <a:ext cx="11880000" cy="5219999"/>
            <a:chOff x="0" y="663692"/>
            <a:chExt cx="12045988" cy="1945076"/>
          </a:xfrm>
        </p:grpSpPr>
        <p:sp>
          <p:nvSpPr>
            <p:cNvPr id="15" name="Rectangle 14">
              <a:extLst>
                <a:ext uri="{FF2B5EF4-FFF2-40B4-BE49-F238E27FC236}">
                  <a16:creationId xmlns:a16="http://schemas.microsoft.com/office/drawing/2014/main" id="{967E4A8D-FAEB-5B74-4DC4-153961EA8D3B}"/>
                </a:ext>
              </a:extLst>
            </p:cNvPr>
            <p:cNvSpPr>
              <a:spLocks noGrp="1" noRot="1" noMove="1" noResize="1" noEditPoints="1" noAdjustHandles="1" noChangeArrowheads="1" noChangeShapeType="1"/>
            </p:cNvSpPr>
            <p:nvPr/>
          </p:nvSpPr>
          <p:spPr>
            <a:xfrm>
              <a:off x="0" y="663692"/>
              <a:ext cx="12045988" cy="1945076"/>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E7883BCE-7374-B65A-D8AD-456E3AFFFA8A}"/>
                </a:ext>
              </a:extLst>
            </p:cNvPr>
            <p:cNvSpPr txBox="1">
              <a:spLocks noGrp="1" noRot="1" noMove="1" noResize="1" noEditPoints="1" noAdjustHandles="1" noChangeArrowheads="1" noChangeShapeType="1"/>
            </p:cNvSpPr>
            <p:nvPr/>
          </p:nvSpPr>
          <p:spPr>
            <a:xfrm>
              <a:off x="182515" y="730763"/>
              <a:ext cx="11680958" cy="1810933"/>
            </a:xfrm>
            <a:prstGeom prst="rect">
              <a:avLst/>
            </a:prstGeom>
            <a:solidFill>
              <a:schemeClr val="bg1"/>
            </a:solidFill>
          </p:spPr>
          <p:txBody>
            <a:bodyPr wrap="square" rtlCol="0">
              <a:normAutofit/>
            </a:bodyPr>
            <a:lstStyle/>
            <a:p>
              <a:r>
                <a:rPr lang="fr-FR" sz="1400"/>
                <a:t>Réponse du candidat : </a:t>
              </a:r>
            </a:p>
            <a:p>
              <a:endParaRPr lang="fr-FR"/>
            </a:p>
          </p:txBody>
        </p:sp>
      </p:grpSp>
    </p:spTree>
    <p:extLst>
      <p:ext uri="{BB962C8B-B14F-4D97-AF65-F5344CB8AC3E}">
        <p14:creationId xmlns:p14="http://schemas.microsoft.com/office/powerpoint/2010/main" val="1527145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A772F-43EA-7B16-F4D3-554CFEE8787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9E07DC2-FE94-0EE4-C093-BC084BB3C96E}"/>
              </a:ext>
            </a:extLst>
          </p:cNvPr>
          <p:cNvSpPr>
            <a:spLocks noGrp="1" noRot="1" noMove="1" noResize="1" noEditPoints="1" noAdjustHandles="1" noChangeArrowheads="1" noChangeShapeType="1"/>
          </p:cNvSpPr>
          <p:nvPr>
            <p:ph type="title"/>
          </p:nvPr>
        </p:nvSpPr>
        <p:spPr/>
        <p:txBody>
          <a:bodyPr>
            <a:normAutofit/>
          </a:bodyPr>
          <a:lstStyle/>
          <a:p>
            <a:r>
              <a:rPr lang="fr-FR" dirty="0"/>
              <a:t>Pilotage du projet</a:t>
            </a:r>
          </a:p>
        </p:txBody>
      </p:sp>
      <p:sp>
        <p:nvSpPr>
          <p:cNvPr id="12" name="Espace réservé du numéro de diapositive 11">
            <a:extLst>
              <a:ext uri="{FF2B5EF4-FFF2-40B4-BE49-F238E27FC236}">
                <a16:creationId xmlns:a16="http://schemas.microsoft.com/office/drawing/2014/main" id="{EB85636C-D1EA-DD93-23E2-C776DDAAF647}"/>
              </a:ext>
            </a:extLst>
          </p:cNvPr>
          <p:cNvSpPr>
            <a:spLocks noGrp="1" noRot="1" noMove="1" noResize="1" noEditPoints="1" noAdjustHandles="1" noChangeArrowheads="1" noChangeShapeType="1"/>
          </p:cNvSpPr>
          <p:nvPr>
            <p:ph type="sldNum" sz="quarter" idx="19"/>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7561A2-8F46-45F2-9E7C-C475AC63A53A}" type="slidenum">
              <a:rPr kumimoji="0" lang="fr-FR" sz="1200" b="1"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1"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4" name="Espace réservé du pied de page 3">
            <a:extLst>
              <a:ext uri="{FF2B5EF4-FFF2-40B4-BE49-F238E27FC236}">
                <a16:creationId xmlns:a16="http://schemas.microsoft.com/office/drawing/2014/main" id="{0A76DF3A-C39E-04B4-46BA-815B66230C83}"/>
              </a:ext>
            </a:extLst>
          </p:cNvPr>
          <p:cNvSpPr>
            <a:spLocks noGrp="1" noRot="1" noMove="1" noResize="1" noEditPoints="1" noAdjustHandles="1" noChangeArrowheads="1" noChangeShapeType="1"/>
          </p:cNvSpPr>
          <p:nvPr>
            <p:ph type="ftr"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tint val="82000"/>
                  </a:prstClr>
                </a:solidFill>
                <a:effectLst/>
                <a:uLnTx/>
                <a:uFillTx/>
                <a:latin typeface="Aptos" panose="02110004020202020204"/>
                <a:ea typeface="+mn-ea"/>
                <a:cs typeface="+mn-cs"/>
              </a:rPr>
              <a:t>Citeo | Juin 2025 | Dossier de candidature de l’AAP Collecte </a:t>
            </a:r>
          </a:p>
        </p:txBody>
      </p:sp>
      <p:grpSp>
        <p:nvGrpSpPr>
          <p:cNvPr id="6" name="Groupe 5">
            <a:extLst>
              <a:ext uri="{FF2B5EF4-FFF2-40B4-BE49-F238E27FC236}">
                <a16:creationId xmlns:a16="http://schemas.microsoft.com/office/drawing/2014/main" id="{469D1B10-7E2C-A33F-ED0A-6A61D205BA42}"/>
              </a:ext>
            </a:extLst>
          </p:cNvPr>
          <p:cNvGrpSpPr>
            <a:grpSpLocks noGrp="1" noUngrp="1" noRot="1" noMove="1" noResize="1"/>
          </p:cNvGrpSpPr>
          <p:nvPr/>
        </p:nvGrpSpPr>
        <p:grpSpPr>
          <a:xfrm>
            <a:off x="156000" y="1486622"/>
            <a:ext cx="11880000" cy="4228378"/>
            <a:chOff x="0" y="1277879"/>
            <a:chExt cx="12045988" cy="1584616"/>
          </a:xfrm>
        </p:grpSpPr>
        <p:sp>
          <p:nvSpPr>
            <p:cNvPr id="10" name="Rectangle 9">
              <a:extLst>
                <a:ext uri="{FF2B5EF4-FFF2-40B4-BE49-F238E27FC236}">
                  <a16:creationId xmlns:a16="http://schemas.microsoft.com/office/drawing/2014/main" id="{E1789274-BD1E-5526-7F28-23C838978C2B}"/>
                </a:ext>
              </a:extLst>
            </p:cNvPr>
            <p:cNvSpPr>
              <a:spLocks noGrp="1" noRot="1" noMove="1" noResize="1" noEditPoints="1" noAdjustHandles="1" noChangeArrowheads="1" noChangeShapeType="1"/>
            </p:cNvSpPr>
            <p:nvPr/>
          </p:nvSpPr>
          <p:spPr>
            <a:xfrm>
              <a:off x="0" y="1277879"/>
              <a:ext cx="12045988" cy="1584616"/>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1" name="ZoneTexte 10">
              <a:extLst>
                <a:ext uri="{FF2B5EF4-FFF2-40B4-BE49-F238E27FC236}">
                  <a16:creationId xmlns:a16="http://schemas.microsoft.com/office/drawing/2014/main" id="{5C8A8C00-066C-D905-2AD1-B3A0D7CE6994}"/>
                </a:ext>
              </a:extLst>
            </p:cNvPr>
            <p:cNvSpPr txBox="1">
              <a:spLocks noGrp="1" noRot="1" noMove="1" noResize="1" noEditPoints="1" noAdjustHandles="1" noChangeArrowheads="1" noChangeShapeType="1"/>
            </p:cNvSpPr>
            <p:nvPr/>
          </p:nvSpPr>
          <p:spPr>
            <a:xfrm>
              <a:off x="182515" y="1349907"/>
              <a:ext cx="11680958" cy="1440560"/>
            </a:xfrm>
            <a:prstGeom prst="rect">
              <a:avLst/>
            </a:prstGeom>
            <a:solidFill>
              <a:schemeClr val="bg1"/>
            </a:solid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Le candidat présentera les éléments suivants concernant le pilotage du projet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indent="-285750">
                <a:buFont typeface="Arial" panose="020B0604020202020204" pitchFamily="34" charset="0"/>
                <a:buChar char="•"/>
              </a:pPr>
              <a:r>
                <a:rPr lang="fr-FR" sz="1600" b="1" dirty="0"/>
                <a:t>L'équipe en charge du pilotage du projet </a:t>
              </a:r>
              <a:r>
                <a:rPr lang="fr-FR" sz="1600" dirty="0"/>
                <a:t>(Cette équipe devra obligatoirement inclure à minima un référent Technique et un référent Communication </a:t>
              </a:r>
              <a:r>
                <a:rPr lang="fr-FR" sz="1600" u="sng" dirty="0"/>
                <a:t>dont le nom, prénom, la fonction et le numéro de téléphone seront précisés</a:t>
              </a:r>
              <a:r>
                <a:rPr lang="fr-FR" sz="1600" dirty="0"/>
                <a:t>) ; </a:t>
              </a:r>
            </a:p>
            <a:p>
              <a:pPr marL="285750" indent="-285750">
                <a:buFont typeface="Arial" panose="020B0604020202020204" pitchFamily="34" charset="0"/>
                <a:buChar char="•"/>
              </a:pPr>
              <a:r>
                <a:rPr lang="fr-FR" sz="1600" b="1" dirty="0"/>
                <a:t>Présentation des élus associés </a:t>
              </a:r>
              <a:r>
                <a:rPr lang="fr-FR" sz="1600" dirty="0"/>
                <a:t>au projet et leur niveau d'implication (des précisions sont attendues sur le contexte des municipales de 2026) ; </a:t>
              </a:r>
              <a:endParaRPr lang="fr-FR" sz="1600" b="1" dirty="0"/>
            </a:p>
            <a:p>
              <a:pPr marL="285750" indent="-285750">
                <a:buFont typeface="Arial" panose="020B0604020202020204" pitchFamily="34" charset="0"/>
                <a:buChar char="•"/>
              </a:pPr>
              <a:r>
                <a:rPr lang="fr-FR" sz="1600" b="1" dirty="0"/>
                <a:t>Les parties prenantes du projet</a:t>
              </a:r>
              <a:r>
                <a:rPr lang="fr-FR" sz="1600" dirty="0"/>
                <a:t>, de leur rôle et de leur niveau d'implication (services techniques, propreté, maintenance, communication, opérateurs de collecte, centres de tri, Architectes des Bâtiments de France, AMO, élus, etc.)</a:t>
              </a:r>
            </a:p>
            <a:p>
              <a:pPr marL="285750" indent="-285750">
                <a:buFont typeface="Arial" panose="020B0604020202020204" pitchFamily="34" charset="0"/>
                <a:buChar char="•"/>
              </a:pPr>
              <a:r>
                <a:rPr lang="fr-FR" sz="1600" b="1" dirty="0"/>
                <a:t>Présentation des modalités prévues </a:t>
              </a:r>
              <a:r>
                <a:rPr lang="fr-FR" sz="1600" dirty="0"/>
                <a:t>pour consulter et coordonner les parties prenantes (type -comité de pilotage interne ou externe, fréquence, etc.)</a:t>
              </a:r>
            </a:p>
            <a:p>
              <a:pPr marL="285750" indent="-285750">
                <a:buFont typeface="Arial" panose="020B0604020202020204" pitchFamily="34" charset="0"/>
                <a:buChar char="•"/>
              </a:pPr>
              <a:r>
                <a:rPr lang="fr-FR" sz="1600" b="1" dirty="0"/>
                <a:t>Dimensionnement des ressources humaines </a:t>
              </a:r>
              <a:r>
                <a:rPr lang="fr-FR" sz="1600" dirty="0"/>
                <a:t>à mobiliser en interne (en ETP / service / an) et en externe (en ETP/type de prestation/an) pour l'ensemble du projet (technique et communication)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Aptos" panose="02110004020202020204"/>
                  <a:ea typeface="+mn-ea"/>
                  <a:cs typeface="+mn-cs"/>
                </a:rPr>
                <a:t>Format de réponse libre via des slides à intégrer dans le document de réponses </a:t>
              </a:r>
              <a:r>
                <a:rPr kumimoji="0" lang="fr-FR" sz="1600" b="1" i="0" u="none" strike="noStrike" kern="1200" cap="none" spc="0" normalizeH="0" baseline="0" noProof="0" dirty="0">
                  <a:ln>
                    <a:noFill/>
                  </a:ln>
                  <a:solidFill>
                    <a:prstClr val="black"/>
                  </a:solidFill>
                  <a:effectLst/>
                  <a:uLnTx/>
                  <a:uFillTx/>
                  <a:latin typeface="Aptos" panose="02110004020202020204"/>
                  <a:ea typeface="+mn-ea"/>
                  <a:cs typeface="+mn-cs"/>
                </a:rPr>
                <a:t>(5 slides maximum)</a:t>
              </a:r>
              <a:r>
                <a:rPr kumimoji="0" lang="fr-FR" sz="1600" b="0" i="0" u="none" strike="noStrike" kern="1200" cap="none" spc="0" normalizeH="0" baseline="0" noProof="0" dirty="0">
                  <a:ln>
                    <a:noFill/>
                  </a:ln>
                  <a:solidFill>
                    <a:prstClr val="black"/>
                  </a:solidFill>
                  <a:effectLst/>
                  <a:uLnTx/>
                  <a:uFillTx/>
                  <a:latin typeface="Aptos" panose="0211000402020202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Aptos" panose="02110004020202020204"/>
                  <a:ea typeface="+mn-ea"/>
                  <a:cs typeface="+mn-cs"/>
                </a:rPr>
                <a:t>Possibilité d’utiliser le modèle de slide proposer ci après </a:t>
              </a:r>
              <a:r>
                <a:rPr kumimoji="0" lang="fr-FR" sz="1600" b="1" i="0" u="none" strike="noStrike" kern="1200" cap="none" spc="0" normalizeH="0" baseline="0" noProof="0" dirty="0">
                  <a:ln>
                    <a:noFill/>
                  </a:ln>
                  <a:solidFill>
                    <a:prstClr val="black"/>
                  </a:solidFill>
                  <a:effectLst/>
                  <a:uLnTx/>
                  <a:uFillTx/>
                  <a:latin typeface="Aptos" panose="02110004020202020204"/>
                  <a:ea typeface="+mn-ea"/>
                  <a:cs typeface="+mn-cs"/>
                </a:rPr>
                <a:t>(</a:t>
              </a:r>
              <a:r>
                <a:rPr lang="fr-FR" sz="1600" b="1" dirty="0">
                  <a:solidFill>
                    <a:prstClr val="black"/>
                  </a:solidFill>
                  <a:latin typeface="Aptos" panose="02110004020202020204"/>
                </a:rPr>
                <a:t>5</a:t>
              </a:r>
              <a:r>
                <a:rPr kumimoji="0" lang="fr-FR" sz="1600" b="1" i="0" u="none" strike="noStrike" kern="1200" cap="none" spc="0" normalizeH="0" baseline="0" noProof="0" dirty="0">
                  <a:ln>
                    <a:noFill/>
                  </a:ln>
                  <a:solidFill>
                    <a:prstClr val="black"/>
                  </a:solidFill>
                  <a:effectLst/>
                  <a:uLnTx/>
                  <a:uFillTx/>
                  <a:latin typeface="Aptos" panose="02110004020202020204"/>
                  <a:ea typeface="+mn-ea"/>
                  <a:cs typeface="+mn-cs"/>
                </a:rPr>
                <a:t> slides maximum)</a:t>
              </a:r>
              <a:r>
                <a:rPr kumimoji="0" lang="fr-FR" sz="1600" b="0" i="0" u="none" strike="noStrike" kern="1200" cap="none" spc="0" normalizeH="0" baseline="0" noProof="0" dirty="0">
                  <a:ln>
                    <a:noFill/>
                  </a:ln>
                  <a:solidFill>
                    <a:prstClr val="black"/>
                  </a:solidFill>
                  <a:effectLst/>
                  <a:uLnTx/>
                  <a:uFillTx/>
                  <a:latin typeface="Aptos" panose="02110004020202020204"/>
                  <a:ea typeface="+mn-ea"/>
                  <a:cs typeface="+mn-cs"/>
                </a:rPr>
                <a:t>.</a:t>
              </a:r>
            </a:p>
          </p:txBody>
        </p:sp>
      </p:grpSp>
    </p:spTree>
    <p:extLst>
      <p:ext uri="{BB962C8B-B14F-4D97-AF65-F5344CB8AC3E}">
        <p14:creationId xmlns:p14="http://schemas.microsoft.com/office/powerpoint/2010/main" val="3868586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EE88C-1A2C-7175-9A25-5BF0944E410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3DB51C9-36A5-FE94-810F-4E528EF95FD2}"/>
              </a:ext>
            </a:extLst>
          </p:cNvPr>
          <p:cNvSpPr>
            <a:spLocks noGrp="1" noRot="1" noMove="1" noResize="1" noEditPoints="1" noAdjustHandles="1" noChangeArrowheads="1" noChangeShapeType="1"/>
          </p:cNvSpPr>
          <p:nvPr>
            <p:ph type="title"/>
          </p:nvPr>
        </p:nvSpPr>
        <p:spPr/>
        <p:txBody>
          <a:bodyPr/>
          <a:lstStyle/>
          <a:p>
            <a:r>
              <a:rPr lang="fr-FR"/>
              <a:t>Pilotage du projet</a:t>
            </a:r>
          </a:p>
        </p:txBody>
      </p:sp>
      <p:sp>
        <p:nvSpPr>
          <p:cNvPr id="5" name="Espace réservé du numéro de diapositive 4">
            <a:extLst>
              <a:ext uri="{FF2B5EF4-FFF2-40B4-BE49-F238E27FC236}">
                <a16:creationId xmlns:a16="http://schemas.microsoft.com/office/drawing/2014/main" id="{E7A9382C-BADD-BFFE-66BB-83D84AD885B1}"/>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17</a:t>
            </a:fld>
            <a:endParaRPr lang="fr-FR"/>
          </a:p>
        </p:txBody>
      </p:sp>
      <p:sp>
        <p:nvSpPr>
          <p:cNvPr id="4" name="Espace réservé du pied de page 3">
            <a:extLst>
              <a:ext uri="{FF2B5EF4-FFF2-40B4-BE49-F238E27FC236}">
                <a16:creationId xmlns:a16="http://schemas.microsoft.com/office/drawing/2014/main" id="{898ED0D9-BEFC-B642-39AF-3D6E5257B5E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4" name="Groupe 13">
            <a:extLst>
              <a:ext uri="{FF2B5EF4-FFF2-40B4-BE49-F238E27FC236}">
                <a16:creationId xmlns:a16="http://schemas.microsoft.com/office/drawing/2014/main" id="{48E6E44E-C5E9-40DA-50E1-0B61EE4D956C}"/>
              </a:ext>
            </a:extLst>
          </p:cNvPr>
          <p:cNvGrpSpPr>
            <a:grpSpLocks noGrp="1" noUngrp="1" noRot="1" noMove="1" noResize="1"/>
          </p:cNvGrpSpPr>
          <p:nvPr/>
        </p:nvGrpSpPr>
        <p:grpSpPr>
          <a:xfrm>
            <a:off x="156000" y="1114694"/>
            <a:ext cx="11880000" cy="5219999"/>
            <a:chOff x="0" y="663692"/>
            <a:chExt cx="12045988" cy="1945076"/>
          </a:xfrm>
        </p:grpSpPr>
        <p:sp>
          <p:nvSpPr>
            <p:cNvPr id="15" name="Rectangle 14">
              <a:extLst>
                <a:ext uri="{FF2B5EF4-FFF2-40B4-BE49-F238E27FC236}">
                  <a16:creationId xmlns:a16="http://schemas.microsoft.com/office/drawing/2014/main" id="{54297E3A-AEDF-8BFE-B40A-5F634CDBD70E}"/>
                </a:ext>
              </a:extLst>
            </p:cNvPr>
            <p:cNvSpPr>
              <a:spLocks noGrp="1" noRot="1" noMove="1" noResize="1" noEditPoints="1" noAdjustHandles="1" noChangeArrowheads="1" noChangeShapeType="1"/>
            </p:cNvSpPr>
            <p:nvPr/>
          </p:nvSpPr>
          <p:spPr>
            <a:xfrm>
              <a:off x="0" y="663692"/>
              <a:ext cx="12045988" cy="1945076"/>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0A7D6BAD-5ED3-C44D-072B-D6C0139BB927}"/>
                </a:ext>
              </a:extLst>
            </p:cNvPr>
            <p:cNvSpPr txBox="1">
              <a:spLocks noGrp="1" noRot="1" noMove="1" noResize="1" noEditPoints="1" noAdjustHandles="1" noChangeArrowheads="1" noChangeShapeType="1"/>
            </p:cNvSpPr>
            <p:nvPr/>
          </p:nvSpPr>
          <p:spPr>
            <a:xfrm>
              <a:off x="182515" y="730763"/>
              <a:ext cx="11680958" cy="1810933"/>
            </a:xfrm>
            <a:prstGeom prst="rect">
              <a:avLst/>
            </a:prstGeom>
            <a:solidFill>
              <a:schemeClr val="bg1"/>
            </a:solidFill>
          </p:spPr>
          <p:txBody>
            <a:bodyPr wrap="square" rtlCol="0">
              <a:normAutofit/>
            </a:bodyPr>
            <a:lstStyle/>
            <a:p>
              <a:r>
                <a:rPr lang="fr-FR" sz="1400"/>
                <a:t>Réponse du candidat : </a:t>
              </a:r>
            </a:p>
            <a:p>
              <a:endParaRPr lang="fr-FR"/>
            </a:p>
          </p:txBody>
        </p:sp>
      </p:grpSp>
    </p:spTree>
    <p:extLst>
      <p:ext uri="{BB962C8B-B14F-4D97-AF65-F5344CB8AC3E}">
        <p14:creationId xmlns:p14="http://schemas.microsoft.com/office/powerpoint/2010/main" val="2637781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7582E2-8E27-8FC0-F6EF-E21E79752808}"/>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5" name="Espace réservé du numéro de diapositive 4">
            <a:extLst>
              <a:ext uri="{FF2B5EF4-FFF2-40B4-BE49-F238E27FC236}">
                <a16:creationId xmlns:a16="http://schemas.microsoft.com/office/drawing/2014/main" id="{526AEC21-6426-C002-F077-02F53DA92796}"/>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18</a:t>
            </a:fld>
            <a:endParaRPr lang="fr-FR"/>
          </a:p>
        </p:txBody>
      </p:sp>
      <p:sp>
        <p:nvSpPr>
          <p:cNvPr id="3" name="Espace réservé du pied de page 2">
            <a:extLst>
              <a:ext uri="{FF2B5EF4-FFF2-40B4-BE49-F238E27FC236}">
                <a16:creationId xmlns:a16="http://schemas.microsoft.com/office/drawing/2014/main" id="{401AC6BD-7166-7AD0-6047-7FAEDA6B0BD5}"/>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28" name="Groupe 27">
            <a:extLst>
              <a:ext uri="{FF2B5EF4-FFF2-40B4-BE49-F238E27FC236}">
                <a16:creationId xmlns:a16="http://schemas.microsoft.com/office/drawing/2014/main" id="{10D2ABA4-124F-B28F-08BB-3D959B859253}"/>
              </a:ext>
            </a:extLst>
          </p:cNvPr>
          <p:cNvGrpSpPr>
            <a:grpSpLocks noGrp="1" noUngrp="1" noRot="1" noMove="1" noResize="1"/>
          </p:cNvGrpSpPr>
          <p:nvPr/>
        </p:nvGrpSpPr>
        <p:grpSpPr>
          <a:xfrm>
            <a:off x="156000" y="1253923"/>
            <a:ext cx="11880000" cy="5076000"/>
            <a:chOff x="156000" y="1253923"/>
            <a:chExt cx="11880000" cy="5064534"/>
          </a:xfrm>
        </p:grpSpPr>
        <p:grpSp>
          <p:nvGrpSpPr>
            <p:cNvPr id="29" name="Groupe 28">
              <a:extLst>
                <a:ext uri="{FF2B5EF4-FFF2-40B4-BE49-F238E27FC236}">
                  <a16:creationId xmlns:a16="http://schemas.microsoft.com/office/drawing/2014/main" id="{3937F3AC-0570-47A0-4D2B-9CDFBBDBEA50}"/>
                </a:ext>
              </a:extLst>
            </p:cNvPr>
            <p:cNvGrpSpPr>
              <a:grpSpLocks noGrp="1" noUngrp="1" noRot="1" noMove="1" noResize="1"/>
            </p:cNvGrpSpPr>
            <p:nvPr/>
          </p:nvGrpSpPr>
          <p:grpSpPr>
            <a:xfrm>
              <a:off x="156000" y="1253923"/>
              <a:ext cx="11880000" cy="900000"/>
              <a:chOff x="0" y="1072433"/>
              <a:chExt cx="12045988" cy="1306229"/>
            </a:xfrm>
          </p:grpSpPr>
          <p:sp>
            <p:nvSpPr>
              <p:cNvPr id="33" name="Rectangle 32">
                <a:extLst>
                  <a:ext uri="{FF2B5EF4-FFF2-40B4-BE49-F238E27FC236}">
                    <a16:creationId xmlns:a16="http://schemas.microsoft.com/office/drawing/2014/main" id="{10AE1C38-46D6-5446-6F5E-EE2277D6C01D}"/>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a:extLst>
                  <a:ext uri="{FF2B5EF4-FFF2-40B4-BE49-F238E27FC236}">
                    <a16:creationId xmlns:a16="http://schemas.microsoft.com/office/drawing/2014/main" id="{7DA059E0-5368-1AF6-E4E2-88F22C9807C6}"/>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lnSpcReduction="10000"/>
              </a:bodyPr>
              <a:lstStyle/>
              <a:p>
                <a:r>
                  <a:rPr lang="fr-FR" sz="1600"/>
                  <a:t>Flux concernés par le Levier (plusieurs flux possibles parmi : multimatériaux, non-fibreux, emballages légers seuls, papiers seuls. Plusieurs flux possibles).</a:t>
                </a:r>
              </a:p>
            </p:txBody>
          </p:sp>
        </p:grpSp>
        <p:grpSp>
          <p:nvGrpSpPr>
            <p:cNvPr id="30" name="Groupe 29">
              <a:extLst>
                <a:ext uri="{FF2B5EF4-FFF2-40B4-BE49-F238E27FC236}">
                  <a16:creationId xmlns:a16="http://schemas.microsoft.com/office/drawing/2014/main" id="{BD9861FD-7B9D-0468-0EA4-1D4C7FCA32B6}"/>
                </a:ext>
              </a:extLst>
            </p:cNvPr>
            <p:cNvGrpSpPr>
              <a:grpSpLocks noGrp="1" noUngrp="1" noRot="1" noMove="1" noResize="1"/>
            </p:cNvGrpSpPr>
            <p:nvPr/>
          </p:nvGrpSpPr>
          <p:grpSpPr>
            <a:xfrm>
              <a:off x="156000" y="2178458"/>
              <a:ext cx="11880000" cy="4139999"/>
              <a:chOff x="0" y="420753"/>
              <a:chExt cx="12045988" cy="2185780"/>
            </a:xfrm>
          </p:grpSpPr>
          <p:sp>
            <p:nvSpPr>
              <p:cNvPr id="31" name="Rectangle 30">
                <a:extLst>
                  <a:ext uri="{FF2B5EF4-FFF2-40B4-BE49-F238E27FC236}">
                    <a16:creationId xmlns:a16="http://schemas.microsoft.com/office/drawing/2014/main" id="{B381D17B-DB0D-3815-B44C-BBBC231A228E}"/>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E3BD55F6-9392-200C-C1F4-DEDCA35E4533}"/>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graphicFrame>
        <p:nvGraphicFramePr>
          <p:cNvPr id="8" name="Tableau 7">
            <a:extLst>
              <a:ext uri="{FF2B5EF4-FFF2-40B4-BE49-F238E27FC236}">
                <a16:creationId xmlns:a16="http://schemas.microsoft.com/office/drawing/2014/main" id="{E9B5E8B6-B5A3-7102-C9BE-58B8684F5F8A}"/>
              </a:ext>
            </a:extLst>
          </p:cNvPr>
          <p:cNvGraphicFramePr>
            <a:graphicFrameLocks noGrp="1" noDrilldown="1" noMove="1" noResize="1"/>
          </p:cNvGraphicFramePr>
          <p:nvPr>
            <p:extLst>
              <p:ext uri="{D42A27DB-BD31-4B8C-83A1-F6EECF244321}">
                <p14:modId xmlns:p14="http://schemas.microsoft.com/office/powerpoint/2010/main" val="1020262753"/>
              </p:ext>
            </p:extLst>
          </p:nvPr>
        </p:nvGraphicFramePr>
        <p:xfrm>
          <a:off x="2584418" y="2517461"/>
          <a:ext cx="6919976" cy="3461991"/>
        </p:xfrm>
        <a:graphic>
          <a:graphicData uri="http://schemas.openxmlformats.org/drawingml/2006/table">
            <a:tbl>
              <a:tblPr firstRow="1" bandRow="1">
                <a:tableStyleId>{5C22544A-7EE6-4342-B048-85BDC9FD1C3A}</a:tableStyleId>
              </a:tblPr>
              <a:tblGrid>
                <a:gridCol w="4435704">
                  <a:extLst>
                    <a:ext uri="{9D8B030D-6E8A-4147-A177-3AD203B41FA5}">
                      <a16:colId xmlns:a16="http://schemas.microsoft.com/office/drawing/2014/main" val="1338706128"/>
                    </a:ext>
                  </a:extLst>
                </a:gridCol>
                <a:gridCol w="2484272">
                  <a:extLst>
                    <a:ext uri="{9D8B030D-6E8A-4147-A177-3AD203B41FA5}">
                      <a16:colId xmlns:a16="http://schemas.microsoft.com/office/drawing/2014/main" val="554465253"/>
                    </a:ext>
                  </a:extLst>
                </a:gridCol>
              </a:tblGrid>
              <a:tr h="725991">
                <a:tc>
                  <a:txBody>
                    <a:bodyPr/>
                    <a:lstStyle/>
                    <a:p>
                      <a:pPr algn="ctr"/>
                      <a:r>
                        <a:rPr lang="fr-FR"/>
                        <a:t>Flux </a:t>
                      </a:r>
                    </a:p>
                  </a:txBody>
                  <a:tcPr anchor="ctr">
                    <a:solidFill>
                      <a:srgbClr val="FFDF80"/>
                    </a:solidFill>
                  </a:tcPr>
                </a:tc>
                <a:tc>
                  <a:txBody>
                    <a:bodyPr/>
                    <a:lstStyle/>
                    <a:p>
                      <a:pPr algn="ctr"/>
                      <a:r>
                        <a:rPr lang="fr-FR"/>
                        <a:t>Concerné : </a:t>
                      </a:r>
                    </a:p>
                    <a:p>
                      <a:pPr algn="ctr"/>
                      <a:r>
                        <a:rPr lang="fr-FR"/>
                        <a:t>OUI / NON</a:t>
                      </a:r>
                    </a:p>
                  </a:txBody>
                  <a:tcPr anchor="ctr">
                    <a:solidFill>
                      <a:srgbClr val="FFDF80"/>
                    </a:solidFill>
                  </a:tcPr>
                </a:tc>
                <a:extLst>
                  <a:ext uri="{0D108BD9-81ED-4DB2-BD59-A6C34878D82A}">
                    <a16:rowId xmlns:a16="http://schemas.microsoft.com/office/drawing/2014/main" val="2156352262"/>
                  </a:ext>
                </a:extLst>
              </a:tr>
              <a:tr h="684000">
                <a:tc>
                  <a:txBody>
                    <a:bodyPr/>
                    <a:lstStyle/>
                    <a:p>
                      <a:r>
                        <a:rPr lang="fr-FR"/>
                        <a:t>Multimatériaux</a:t>
                      </a:r>
                    </a:p>
                  </a:txBody>
                  <a:tcPr anchor="ctr"/>
                </a:tc>
                <a:tc>
                  <a:txBody>
                    <a:bodyPr/>
                    <a:lstStyle/>
                    <a:p>
                      <a:endParaRPr lang="fr-FR"/>
                    </a:p>
                  </a:txBody>
                  <a:tcPr anchor="ctr"/>
                </a:tc>
                <a:extLst>
                  <a:ext uri="{0D108BD9-81ED-4DB2-BD59-A6C34878D82A}">
                    <a16:rowId xmlns:a16="http://schemas.microsoft.com/office/drawing/2014/main" val="930194645"/>
                  </a:ext>
                </a:extLst>
              </a:tr>
              <a:tr h="684000">
                <a:tc>
                  <a:txBody>
                    <a:bodyPr/>
                    <a:lstStyle/>
                    <a:p>
                      <a:r>
                        <a:rPr lang="fr-FR"/>
                        <a:t>Non-fibreux</a:t>
                      </a:r>
                    </a:p>
                  </a:txBody>
                  <a:tcPr anchor="ctr"/>
                </a:tc>
                <a:tc>
                  <a:txBody>
                    <a:bodyPr/>
                    <a:lstStyle/>
                    <a:p>
                      <a:endParaRPr lang="fr-FR"/>
                    </a:p>
                  </a:txBody>
                  <a:tcPr anchor="ctr"/>
                </a:tc>
                <a:extLst>
                  <a:ext uri="{0D108BD9-81ED-4DB2-BD59-A6C34878D82A}">
                    <a16:rowId xmlns:a16="http://schemas.microsoft.com/office/drawing/2014/main" val="2930955687"/>
                  </a:ext>
                </a:extLst>
              </a:tr>
              <a:tr h="684000">
                <a:tc>
                  <a:txBody>
                    <a:bodyPr/>
                    <a:lstStyle/>
                    <a:p>
                      <a:r>
                        <a:rPr lang="fr-FR"/>
                        <a:t>Emballages légers seuls</a:t>
                      </a:r>
                    </a:p>
                  </a:txBody>
                  <a:tcPr anchor="ctr"/>
                </a:tc>
                <a:tc>
                  <a:txBody>
                    <a:bodyPr/>
                    <a:lstStyle/>
                    <a:p>
                      <a:endParaRPr lang="fr-FR"/>
                    </a:p>
                  </a:txBody>
                  <a:tcPr anchor="ctr"/>
                </a:tc>
                <a:extLst>
                  <a:ext uri="{0D108BD9-81ED-4DB2-BD59-A6C34878D82A}">
                    <a16:rowId xmlns:a16="http://schemas.microsoft.com/office/drawing/2014/main" val="2785594760"/>
                  </a:ext>
                </a:extLst>
              </a:tr>
              <a:tr h="684000">
                <a:tc>
                  <a:txBody>
                    <a:bodyPr/>
                    <a:lstStyle/>
                    <a:p>
                      <a:r>
                        <a:rPr lang="fr-FR"/>
                        <a:t>Papiers seuls</a:t>
                      </a:r>
                    </a:p>
                  </a:txBody>
                  <a:tcPr anchor="ctr"/>
                </a:tc>
                <a:tc>
                  <a:txBody>
                    <a:bodyPr/>
                    <a:lstStyle/>
                    <a:p>
                      <a:endParaRPr lang="fr-FR"/>
                    </a:p>
                  </a:txBody>
                  <a:tcPr anchor="ctr"/>
                </a:tc>
                <a:extLst>
                  <a:ext uri="{0D108BD9-81ED-4DB2-BD59-A6C34878D82A}">
                    <a16:rowId xmlns:a16="http://schemas.microsoft.com/office/drawing/2014/main" val="3096868500"/>
                  </a:ext>
                </a:extLst>
              </a:tr>
            </a:tbl>
          </a:graphicData>
        </a:graphic>
      </p:graphicFrame>
    </p:spTree>
    <p:extLst>
      <p:ext uri="{BB962C8B-B14F-4D97-AF65-F5344CB8AC3E}">
        <p14:creationId xmlns:p14="http://schemas.microsoft.com/office/powerpoint/2010/main" val="2863701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E7509-1D74-9A14-69DC-3E39B828F21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BD30194-48FB-A435-4F49-010FE1A99D77}"/>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5" name="Espace réservé du numéro de diapositive 4">
            <a:extLst>
              <a:ext uri="{FF2B5EF4-FFF2-40B4-BE49-F238E27FC236}">
                <a16:creationId xmlns:a16="http://schemas.microsoft.com/office/drawing/2014/main" id="{67D8AB00-CB1F-FC0D-F281-C639C3A509B9}"/>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19</a:t>
            </a:fld>
            <a:endParaRPr lang="fr-FR"/>
          </a:p>
        </p:txBody>
      </p:sp>
      <p:sp>
        <p:nvSpPr>
          <p:cNvPr id="3" name="Espace réservé du pied de page 2">
            <a:extLst>
              <a:ext uri="{FF2B5EF4-FFF2-40B4-BE49-F238E27FC236}">
                <a16:creationId xmlns:a16="http://schemas.microsoft.com/office/drawing/2014/main" id="{D8DB5F97-2FFA-9665-CBC2-43A291C3DD92}"/>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3E70AAE8-C8EE-9F8F-A977-1A812C784CCC}"/>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45DD70B8-01C5-299C-33C4-0A75D8C8E002}"/>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71015E6A-6624-D693-5DF4-9B34072B981F}"/>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A51D073-BBEA-3678-ECB4-DD6CC0FF9F56}"/>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Succinctement, actions prévues au levier </a:t>
                </a:r>
                <a:r>
                  <a:rPr lang="fr-FR" sz="1600" b="1"/>
                  <a:t>(1 slide maximum)</a:t>
                </a:r>
              </a:p>
            </p:txBody>
          </p:sp>
        </p:grpSp>
        <p:grpSp>
          <p:nvGrpSpPr>
            <p:cNvPr id="7" name="Groupe 6">
              <a:extLst>
                <a:ext uri="{FF2B5EF4-FFF2-40B4-BE49-F238E27FC236}">
                  <a16:creationId xmlns:a16="http://schemas.microsoft.com/office/drawing/2014/main" id="{055A4781-A555-4BB4-75C8-D860AF028262}"/>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2D341EE7-5CC2-619A-AE8D-3759C601CA1D}"/>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7452E5F1-0992-1DE9-0818-FE6A1C054DB8}"/>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797323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ECEC5D-6F43-3187-4D37-14E982ACFD5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1E69EAD-8077-E168-5792-4D84F66AF4E3}"/>
              </a:ext>
            </a:extLst>
          </p:cNvPr>
          <p:cNvSpPr>
            <a:spLocks noGrp="1" noRot="1" noMove="1" noResize="1" noEditPoints="1" noAdjustHandles="1" noChangeArrowheads="1" noChangeShapeType="1"/>
          </p:cNvSpPr>
          <p:nvPr>
            <p:ph type="title"/>
          </p:nvPr>
        </p:nvSpPr>
        <p:spPr/>
        <p:txBody>
          <a:bodyPr>
            <a:normAutofit/>
          </a:bodyPr>
          <a:lstStyle/>
          <a:p>
            <a:r>
              <a:rPr lang="fr-FR"/>
              <a:t>Notice d'utilisation et chapitres				</a:t>
            </a:r>
          </a:p>
        </p:txBody>
      </p:sp>
      <p:sp>
        <p:nvSpPr>
          <p:cNvPr id="5" name="Espace réservé du numéro de diapositive 4">
            <a:extLst>
              <a:ext uri="{FF2B5EF4-FFF2-40B4-BE49-F238E27FC236}">
                <a16:creationId xmlns:a16="http://schemas.microsoft.com/office/drawing/2014/main" id="{DEA43ADB-7E86-A44E-23B7-04E4E0F75645}"/>
              </a:ext>
            </a:extLst>
          </p:cNvPr>
          <p:cNvSpPr>
            <a:spLocks noGrp="1"/>
          </p:cNvSpPr>
          <p:nvPr>
            <p:ph type="sldNum" sz="quarter" idx="19"/>
          </p:nvPr>
        </p:nvSpPr>
        <p:spPr/>
        <p:txBody>
          <a:bodyPr/>
          <a:lstStyle/>
          <a:p>
            <a:fld id="{907561A2-8F46-45F2-9E7C-C475AC63A53A}" type="slidenum">
              <a:rPr lang="fr-FR" smtClean="0"/>
              <a:t>2</a:t>
            </a:fld>
            <a:endParaRPr lang="fr-FR"/>
          </a:p>
        </p:txBody>
      </p:sp>
      <p:sp>
        <p:nvSpPr>
          <p:cNvPr id="3" name="Espace réservé du pied de page 2">
            <a:extLst>
              <a:ext uri="{FF2B5EF4-FFF2-40B4-BE49-F238E27FC236}">
                <a16:creationId xmlns:a16="http://schemas.microsoft.com/office/drawing/2014/main" id="{2F50688B-FF16-AF8E-44A2-485EA2450BEB}"/>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8" name="Groupe 7">
            <a:extLst>
              <a:ext uri="{FF2B5EF4-FFF2-40B4-BE49-F238E27FC236}">
                <a16:creationId xmlns:a16="http://schemas.microsoft.com/office/drawing/2014/main" id="{57149A4E-6C2C-DE51-7227-AC1F9390F4F8}"/>
              </a:ext>
            </a:extLst>
          </p:cNvPr>
          <p:cNvGrpSpPr>
            <a:grpSpLocks noGrp="1" noUngrp="1" noRot="1" noMove="1" noResize="1"/>
          </p:cNvGrpSpPr>
          <p:nvPr/>
        </p:nvGrpSpPr>
        <p:grpSpPr>
          <a:xfrm>
            <a:off x="633159" y="2396718"/>
            <a:ext cx="5225277" cy="2064564"/>
            <a:chOff x="633159" y="2666230"/>
            <a:chExt cx="5225277" cy="2064564"/>
          </a:xfrm>
        </p:grpSpPr>
        <p:sp>
          <p:nvSpPr>
            <p:cNvPr id="4" name="ZoneTexte 3">
              <a:extLst>
                <a:ext uri="{FF2B5EF4-FFF2-40B4-BE49-F238E27FC236}">
                  <a16:creationId xmlns:a16="http://schemas.microsoft.com/office/drawing/2014/main" id="{5D64CECB-8076-79D8-C3C8-94436A846E34}"/>
                </a:ext>
              </a:extLst>
            </p:cNvPr>
            <p:cNvSpPr txBox="1">
              <a:spLocks noGrp="1" noRot="1" noMove="1" noResize="1" noEditPoints="1" noAdjustHandles="1" noChangeArrowheads="1" noChangeShapeType="1"/>
            </p:cNvSpPr>
            <p:nvPr/>
          </p:nvSpPr>
          <p:spPr>
            <a:xfrm>
              <a:off x="633159" y="2666230"/>
              <a:ext cx="5225277" cy="369332"/>
            </a:xfrm>
            <a:prstGeom prst="rect">
              <a:avLst/>
            </a:prstGeom>
            <a:noFill/>
          </p:spPr>
          <p:txBody>
            <a:bodyPr wrap="none" rtlCol="0">
              <a:spAutoFit/>
            </a:bodyPr>
            <a:lstStyle/>
            <a:p>
              <a:r>
                <a:rPr lang="fr-FR"/>
                <a:t>2 zones sont reconnaissables sur les diapositives :  </a:t>
              </a:r>
            </a:p>
          </p:txBody>
        </p:sp>
        <p:grpSp>
          <p:nvGrpSpPr>
            <p:cNvPr id="15" name="Groupe 14">
              <a:extLst>
                <a:ext uri="{FF2B5EF4-FFF2-40B4-BE49-F238E27FC236}">
                  <a16:creationId xmlns:a16="http://schemas.microsoft.com/office/drawing/2014/main" id="{F00DD00F-574E-A266-5040-0AD366B68619}"/>
                </a:ext>
              </a:extLst>
            </p:cNvPr>
            <p:cNvGrpSpPr>
              <a:grpSpLocks noGrp="1" noUngrp="1" noRot="1" noMove="1" noResize="1"/>
            </p:cNvGrpSpPr>
            <p:nvPr/>
          </p:nvGrpSpPr>
          <p:grpSpPr>
            <a:xfrm>
              <a:off x="1093074" y="3278918"/>
              <a:ext cx="4320000" cy="1451876"/>
              <a:chOff x="17807" y="1929701"/>
              <a:chExt cx="4320000" cy="1451876"/>
            </a:xfrm>
          </p:grpSpPr>
          <p:grpSp>
            <p:nvGrpSpPr>
              <p:cNvPr id="6" name="Groupe 5">
                <a:extLst>
                  <a:ext uri="{FF2B5EF4-FFF2-40B4-BE49-F238E27FC236}">
                    <a16:creationId xmlns:a16="http://schemas.microsoft.com/office/drawing/2014/main" id="{F34EA0C9-8CD9-0FE6-8621-AF6E852A5104}"/>
                  </a:ext>
                </a:extLst>
              </p:cNvPr>
              <p:cNvGrpSpPr>
                <a:grpSpLocks noGrp="1" noUngrp="1" noRot="1" noMove="1" noResize="1"/>
              </p:cNvGrpSpPr>
              <p:nvPr/>
            </p:nvGrpSpPr>
            <p:grpSpPr>
              <a:xfrm>
                <a:off x="17807" y="1929701"/>
                <a:ext cx="4320000" cy="720000"/>
                <a:chOff x="17807" y="694944"/>
                <a:chExt cx="4320000" cy="2289830"/>
              </a:xfrm>
            </p:grpSpPr>
            <p:sp>
              <p:nvSpPr>
                <p:cNvPr id="10" name="Rectangle 9">
                  <a:extLst>
                    <a:ext uri="{FF2B5EF4-FFF2-40B4-BE49-F238E27FC236}">
                      <a16:creationId xmlns:a16="http://schemas.microsoft.com/office/drawing/2014/main" id="{21277FBD-1B36-2266-4642-A70AC29486AB}"/>
                    </a:ext>
                  </a:extLst>
                </p:cNvPr>
                <p:cNvSpPr>
                  <a:spLocks noGrp="1" noRot="1" noMove="1" noResize="1" noEditPoints="1" noAdjustHandles="1" noChangeArrowheads="1" noChangeShapeType="1"/>
                </p:cNvSpPr>
                <p:nvPr/>
              </p:nvSpPr>
              <p:spPr>
                <a:xfrm>
                  <a:off x="17807" y="694944"/>
                  <a:ext cx="4320000" cy="2289830"/>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1A361E50-2F5A-8328-D1DF-C5EA48C2D305}"/>
                    </a:ext>
                  </a:extLst>
                </p:cNvPr>
                <p:cNvSpPr txBox="1">
                  <a:spLocks noGrp="1" noRot="1" noMove="1" noResize="1" noEditPoints="1" noAdjustHandles="1" noChangeArrowheads="1" noChangeShapeType="1"/>
                </p:cNvSpPr>
                <p:nvPr/>
              </p:nvSpPr>
              <p:spPr>
                <a:xfrm>
                  <a:off x="89807" y="923927"/>
                  <a:ext cx="4176000" cy="1831864"/>
                </a:xfrm>
                <a:prstGeom prst="rect">
                  <a:avLst/>
                </a:prstGeom>
                <a:solidFill>
                  <a:schemeClr val="bg1"/>
                </a:solidFill>
              </p:spPr>
              <p:txBody>
                <a:bodyPr wrap="none" rtlCol="0">
                  <a:normAutofit/>
                </a:bodyPr>
                <a:lstStyle/>
                <a:p>
                  <a:r>
                    <a:rPr lang="fr-FR"/>
                    <a:t>Zone d’instructions CITEO </a:t>
                  </a:r>
                </a:p>
              </p:txBody>
            </p:sp>
          </p:grpSp>
          <p:grpSp>
            <p:nvGrpSpPr>
              <p:cNvPr id="12" name="Groupe 11">
                <a:extLst>
                  <a:ext uri="{FF2B5EF4-FFF2-40B4-BE49-F238E27FC236}">
                    <a16:creationId xmlns:a16="http://schemas.microsoft.com/office/drawing/2014/main" id="{1486A48B-B21C-64D3-31B2-1C6205066A2F}"/>
                  </a:ext>
                </a:extLst>
              </p:cNvPr>
              <p:cNvGrpSpPr>
                <a:grpSpLocks noGrp="1" noUngrp="1" noRot="1" noMove="1" noResize="1"/>
              </p:cNvGrpSpPr>
              <p:nvPr/>
            </p:nvGrpSpPr>
            <p:grpSpPr>
              <a:xfrm>
                <a:off x="17807" y="2661577"/>
                <a:ext cx="4320000" cy="720000"/>
                <a:chOff x="17807" y="778035"/>
                <a:chExt cx="4320000" cy="2289830"/>
              </a:xfrm>
            </p:grpSpPr>
            <p:sp>
              <p:nvSpPr>
                <p:cNvPr id="13" name="Rectangle 12">
                  <a:extLst>
                    <a:ext uri="{FF2B5EF4-FFF2-40B4-BE49-F238E27FC236}">
                      <a16:creationId xmlns:a16="http://schemas.microsoft.com/office/drawing/2014/main" id="{554632F0-7545-1CEE-90CD-DF698E9F02FB}"/>
                    </a:ext>
                  </a:extLst>
                </p:cNvPr>
                <p:cNvSpPr>
                  <a:spLocks noGrp="1" noRot="1" noMove="1" noResize="1" noEditPoints="1" noAdjustHandles="1" noChangeArrowheads="1" noChangeShapeType="1"/>
                </p:cNvSpPr>
                <p:nvPr/>
              </p:nvSpPr>
              <p:spPr>
                <a:xfrm>
                  <a:off x="17807" y="778035"/>
                  <a:ext cx="4320000" cy="2289830"/>
                </a:xfrm>
                <a:prstGeom prst="rect">
                  <a:avLst/>
                </a:prstGeom>
                <a:pattFill prst="ltDnDiag">
                  <a:fgClr>
                    <a:srgbClr val="00B0F0"/>
                  </a:fgClr>
                  <a:bgClr>
                    <a:schemeClr val="bg1"/>
                  </a:bgClr>
                </a:patt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CD74BA38-08EB-D303-4FF7-55775CA2C4F9}"/>
                    </a:ext>
                  </a:extLst>
                </p:cNvPr>
                <p:cNvSpPr txBox="1">
                  <a:spLocks noGrp="1" noRot="1" noMove="1" noResize="1" noEditPoints="1" noAdjustHandles="1" noChangeArrowheads="1" noChangeShapeType="1"/>
                </p:cNvSpPr>
                <p:nvPr/>
              </p:nvSpPr>
              <p:spPr>
                <a:xfrm>
                  <a:off x="89807" y="996199"/>
                  <a:ext cx="4176000" cy="1831864"/>
                </a:xfrm>
                <a:prstGeom prst="rect">
                  <a:avLst/>
                </a:prstGeom>
                <a:solidFill>
                  <a:schemeClr val="bg1"/>
                </a:solidFill>
              </p:spPr>
              <p:txBody>
                <a:bodyPr wrap="none" rtlCol="0">
                  <a:normAutofit/>
                </a:bodyPr>
                <a:lstStyle/>
                <a:p>
                  <a:r>
                    <a:rPr lang="fr-FR"/>
                    <a:t>Zone de réponse du candidat</a:t>
                  </a:r>
                </a:p>
              </p:txBody>
            </p:sp>
          </p:grpSp>
        </p:grpSp>
      </p:grpSp>
      <p:cxnSp>
        <p:nvCxnSpPr>
          <p:cNvPr id="16" name="Connecteur droit 15">
            <a:extLst>
              <a:ext uri="{FF2B5EF4-FFF2-40B4-BE49-F238E27FC236}">
                <a16:creationId xmlns:a16="http://schemas.microsoft.com/office/drawing/2014/main" id="{F146982D-E015-002C-7867-BBF734268DEA}"/>
              </a:ext>
            </a:extLst>
          </p:cNvPr>
          <p:cNvCxnSpPr>
            <a:cxnSpLocks noGrp="1" noRot="1" noMove="1" noResize="1" noEditPoints="1" noAdjustHandles="1" noChangeArrowheads="1" noChangeShapeType="1"/>
          </p:cNvCxnSpPr>
          <p:nvPr/>
        </p:nvCxnSpPr>
        <p:spPr>
          <a:xfrm>
            <a:off x="6480342" y="1506022"/>
            <a:ext cx="0" cy="4766069"/>
          </a:xfrm>
          <a:prstGeom prst="line">
            <a:avLst/>
          </a:prstGeom>
        </p:spPr>
        <p:style>
          <a:lnRef idx="1">
            <a:schemeClr val="accent4"/>
          </a:lnRef>
          <a:fillRef idx="0">
            <a:schemeClr val="accent4"/>
          </a:fillRef>
          <a:effectRef idx="0">
            <a:schemeClr val="accent4"/>
          </a:effectRef>
          <a:fontRef idx="minor">
            <a:schemeClr val="tx1"/>
          </a:fontRef>
        </p:style>
      </p:cxnSp>
      <p:grpSp>
        <p:nvGrpSpPr>
          <p:cNvPr id="7" name="Groupe 6">
            <a:extLst>
              <a:ext uri="{FF2B5EF4-FFF2-40B4-BE49-F238E27FC236}">
                <a16:creationId xmlns:a16="http://schemas.microsoft.com/office/drawing/2014/main" id="{41039883-6C9F-4C79-7F6F-2AB87C7A909B}"/>
              </a:ext>
            </a:extLst>
          </p:cNvPr>
          <p:cNvGrpSpPr>
            <a:grpSpLocks noGrp="1" noUngrp="1" noRot="1" noMove="1" noResize="1"/>
          </p:cNvGrpSpPr>
          <p:nvPr/>
        </p:nvGrpSpPr>
        <p:grpSpPr>
          <a:xfrm>
            <a:off x="6652169" y="1012879"/>
            <a:ext cx="5260257" cy="4162302"/>
            <a:chOff x="6626942" y="988538"/>
            <a:chExt cx="5260257" cy="4162302"/>
          </a:xfrm>
        </p:grpSpPr>
        <p:pic>
          <p:nvPicPr>
            <p:cNvPr id="17" name="Picture 14" descr="Cliquez sur - Icônes ui gratuites">
              <a:extLst>
                <a:ext uri="{FF2B5EF4-FFF2-40B4-BE49-F238E27FC236}">
                  <a16:creationId xmlns:a16="http://schemas.microsoft.com/office/drawing/2014/main" id="{0EC4DDC5-AFDB-081C-6CC1-A9FA184C6635}"/>
                </a:ext>
              </a:extLst>
            </p:cNvPr>
            <p:cNvPicPr>
              <a:picLocks noGrp="1" noRot="1" noChangeAspect="1" noMove="1" noResize="1" noEditPoints="1" noAdjustHandles="1" noChangeArrowheads="1" noChangeShapeType="1" noCrop="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19359" y="988538"/>
              <a:ext cx="770447" cy="770447"/>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2B38B449-74B3-EC6F-9A94-828331E136B5}"/>
                </a:ext>
              </a:extLst>
            </p:cNvPr>
            <p:cNvSpPr txBox="1">
              <a:spLocks noGrp="1" noRot="1" noMove="1" noResize="1" noEditPoints="1" noAdjustHandles="1" noChangeArrowheads="1" noChangeShapeType="1"/>
            </p:cNvSpPr>
            <p:nvPr/>
          </p:nvSpPr>
          <p:spPr>
            <a:xfrm>
              <a:off x="6626942" y="2042297"/>
              <a:ext cx="5260257" cy="3108543"/>
            </a:xfrm>
            <a:prstGeom prst="rect">
              <a:avLst/>
            </a:prstGeom>
            <a:noFill/>
          </p:spPr>
          <p:txBody>
            <a:bodyPr wrap="square">
              <a:spAutoFit/>
            </a:bodyPr>
            <a:lstStyle/>
            <a:p>
              <a:r>
                <a:rPr lang="fr-FR" sz="1400">
                  <a:hlinkClick r:id="rId3" action="ppaction://hlinksldjump"/>
                </a:rPr>
                <a:t>Consignes générales</a:t>
              </a:r>
              <a:endParaRPr lang="fr-FR" sz="1400"/>
            </a:p>
            <a:p>
              <a:r>
                <a:rPr lang="fr-FR" sz="1400">
                  <a:hlinkClick r:id="rId4" action="ppaction://hlinksldjump"/>
                </a:rPr>
                <a:t>Synthèse des leviers de la candidature</a:t>
              </a:r>
              <a:endParaRPr lang="fr-FR" sz="1400"/>
            </a:p>
            <a:p>
              <a:r>
                <a:rPr lang="fr-FR" sz="1400">
                  <a:hlinkClick r:id="rId5" action="ppaction://hlinksldjump"/>
                </a:rPr>
                <a:t>Présentation du territoire</a:t>
              </a:r>
              <a:endParaRPr lang="fr-FR" sz="1400"/>
            </a:p>
            <a:p>
              <a:r>
                <a:rPr lang="fr-FR" sz="1400">
                  <a:hlinkClick r:id="rId6" action="ppaction://hlinksldjump"/>
                </a:rPr>
                <a:t>Etat des lieux et diagnostic</a:t>
              </a:r>
              <a:endParaRPr lang="fr-FR" sz="1400"/>
            </a:p>
            <a:p>
              <a:r>
                <a:rPr lang="fr-FR" sz="1400">
                  <a:hlinkClick r:id="rId7" action="ppaction://hlinksldjump"/>
                </a:rPr>
                <a:t>Eléments globaux du projet</a:t>
              </a:r>
              <a:endParaRPr lang="fr-FR" sz="1400"/>
            </a:p>
            <a:p>
              <a:r>
                <a:rPr lang="fr-FR" sz="1400">
                  <a:hlinkClick r:id="rId8" action="ppaction://hlinksldjump"/>
                </a:rPr>
                <a:t>Pilotage du projet</a:t>
              </a:r>
              <a:endParaRPr lang="fr-FR" sz="1400"/>
            </a:p>
            <a:p>
              <a:r>
                <a:rPr lang="fr-FR" sz="1400">
                  <a:hlinkClick r:id="rId8" action="ppaction://hlinksldjump"/>
                </a:rPr>
                <a:t>Levier 1 : Améliorer les performances de collecte</a:t>
              </a:r>
              <a:endParaRPr lang="fr-FR" sz="1400"/>
            </a:p>
            <a:p>
              <a:r>
                <a:rPr lang="fr-FR" sz="1400">
                  <a:hlinkClick r:id="rId9" action="ppaction://hlinksldjump"/>
                </a:rPr>
                <a:t>Levier 2 : Améliorer le captage des cartons et fibreux des ménages</a:t>
              </a:r>
              <a:endParaRPr lang="fr-FR" sz="1400"/>
            </a:p>
            <a:p>
              <a:r>
                <a:rPr lang="fr-FR" sz="1400">
                  <a:hlinkClick r:id="rId10" action="ppaction://hlinksldjump"/>
                </a:rPr>
                <a:t>Levier 3 : Baisser le taux de refus en entrée de centre de tri</a:t>
              </a:r>
              <a:endParaRPr lang="fr-FR" sz="1400"/>
            </a:p>
            <a:p>
              <a:r>
                <a:rPr lang="fr-FR" sz="1400">
                  <a:hlinkClick r:id="rId11" action="ppaction://hlinksldjump"/>
                </a:rPr>
                <a:t>Levier 4 : Améliorer les coûts du verre et ses performances</a:t>
              </a:r>
              <a:endParaRPr lang="fr-FR" sz="1400"/>
            </a:p>
            <a:p>
              <a:r>
                <a:rPr lang="fr-FR" sz="1400">
                  <a:hlinkClick r:id="rId12" action="ppaction://hlinksldjump"/>
                </a:rPr>
                <a:t>Levier 5 : Etudes et concertation portant sur la Tarification   incitative et/ou Redevance spéciale incitative </a:t>
              </a:r>
              <a:endParaRPr lang="fr-FR" sz="1400"/>
            </a:p>
            <a:p>
              <a:r>
                <a:rPr lang="fr-FR" sz="1400">
                  <a:hlinkClick r:id="rId13" action="ppaction://hlinksldjump"/>
                </a:rPr>
                <a:t>Levier 6  : Déploiement Tarification incitative</a:t>
              </a:r>
              <a:endParaRPr lang="fr-FR" sz="1400"/>
            </a:p>
            <a:p>
              <a:pPr algn="ctr"/>
              <a:endParaRPr lang="fr-FR" sz="1400"/>
            </a:p>
          </p:txBody>
        </p:sp>
      </p:grpSp>
    </p:spTree>
    <p:extLst>
      <p:ext uri="{BB962C8B-B14F-4D97-AF65-F5344CB8AC3E}">
        <p14:creationId xmlns:p14="http://schemas.microsoft.com/office/powerpoint/2010/main" val="4121133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BA8DC-E5C1-1FD0-0F0B-B0C4201BCE1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000A846-23C3-E706-8CD8-017F7F44D909}"/>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5" name="Espace réservé du numéro de diapositive 4">
            <a:extLst>
              <a:ext uri="{FF2B5EF4-FFF2-40B4-BE49-F238E27FC236}">
                <a16:creationId xmlns:a16="http://schemas.microsoft.com/office/drawing/2014/main" id="{86AFC723-08F1-0191-E6D7-B9E24D34004F}"/>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20</a:t>
            </a:fld>
            <a:endParaRPr lang="fr-FR"/>
          </a:p>
        </p:txBody>
      </p:sp>
      <p:sp>
        <p:nvSpPr>
          <p:cNvPr id="3" name="Espace réservé du pied de page 2">
            <a:extLst>
              <a:ext uri="{FF2B5EF4-FFF2-40B4-BE49-F238E27FC236}">
                <a16:creationId xmlns:a16="http://schemas.microsoft.com/office/drawing/2014/main" id="{D0B63D8C-A7C3-D354-91DC-45A32E847089}"/>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55329750-637B-8A9B-7B49-C556592F6D15}"/>
              </a:ext>
            </a:extLst>
          </p:cNvPr>
          <p:cNvGrpSpPr>
            <a:grpSpLocks noGrp="1" noUngrp="1" noRot="1" noMove="1" noResize="1"/>
          </p:cNvGrpSpPr>
          <p:nvPr/>
        </p:nvGrpSpPr>
        <p:grpSpPr>
          <a:xfrm>
            <a:off x="156000" y="1212622"/>
            <a:ext cx="11880000" cy="5075993"/>
            <a:chOff x="156000" y="1253923"/>
            <a:chExt cx="11880000" cy="5039995"/>
          </a:xfrm>
        </p:grpSpPr>
        <p:grpSp>
          <p:nvGrpSpPr>
            <p:cNvPr id="6" name="Groupe 5">
              <a:extLst>
                <a:ext uri="{FF2B5EF4-FFF2-40B4-BE49-F238E27FC236}">
                  <a16:creationId xmlns:a16="http://schemas.microsoft.com/office/drawing/2014/main" id="{B7530FF7-0FB7-9CAE-3D44-8E0D9BEFF461}"/>
                </a:ext>
              </a:extLst>
            </p:cNvPr>
            <p:cNvGrpSpPr>
              <a:grpSpLocks noGrp="1" noUngrp="1" noRot="1" noMove="1" noResize="1"/>
            </p:cNvGrpSpPr>
            <p:nvPr/>
          </p:nvGrpSpPr>
          <p:grpSpPr>
            <a:xfrm>
              <a:off x="156000" y="1253923"/>
              <a:ext cx="11880000" cy="1286808"/>
              <a:chOff x="0" y="1072433"/>
              <a:chExt cx="12045988" cy="1867633"/>
            </a:xfrm>
          </p:grpSpPr>
          <p:sp>
            <p:nvSpPr>
              <p:cNvPr id="10" name="Rectangle 9">
                <a:extLst>
                  <a:ext uri="{FF2B5EF4-FFF2-40B4-BE49-F238E27FC236}">
                    <a16:creationId xmlns:a16="http://schemas.microsoft.com/office/drawing/2014/main" id="{7730FD66-E560-46AE-F48F-1C16F0F9F83E}"/>
                  </a:ext>
                </a:extLst>
              </p:cNvPr>
              <p:cNvSpPr>
                <a:spLocks noGrp="1" noRot="1" noMove="1" noResize="1" noEditPoints="1" noAdjustHandles="1" noChangeArrowheads="1" noChangeShapeType="1"/>
              </p:cNvSpPr>
              <p:nvPr/>
            </p:nvSpPr>
            <p:spPr>
              <a:xfrm>
                <a:off x="0" y="1072433"/>
                <a:ext cx="12045988" cy="1867633"/>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FA77028-6878-D217-04F5-95F2E4E7A64B}"/>
                  </a:ext>
                </a:extLst>
              </p:cNvPr>
              <p:cNvSpPr txBox="1">
                <a:spLocks noGrp="1" noRot="1" noMove="1" noResize="1" noEditPoints="1" noAdjustHandles="1" noChangeArrowheads="1" noChangeShapeType="1"/>
              </p:cNvSpPr>
              <p:nvPr/>
            </p:nvSpPr>
            <p:spPr>
              <a:xfrm>
                <a:off x="182515" y="1331826"/>
                <a:ext cx="11680958" cy="1348844"/>
              </a:xfrm>
              <a:prstGeom prst="rect">
                <a:avLst/>
              </a:prstGeom>
              <a:solidFill>
                <a:schemeClr val="bg1"/>
              </a:solidFill>
            </p:spPr>
            <p:txBody>
              <a:bodyPr wrap="square" rtlCol="0">
                <a:noAutofit/>
              </a:bodyPr>
              <a:lstStyle/>
              <a:p>
                <a:r>
                  <a:rPr lang="fr-FR" sz="1600" dirty="0"/>
                  <a:t>Description du périmètre actuel du levier et méthodologie employée pour identifier ce(s) périmètre(s) (en particulier pour des projets visant des zones non ou mal équipées). </a:t>
                </a:r>
              </a:p>
              <a:p>
                <a:r>
                  <a:rPr lang="fr-FR" sz="1600" dirty="0"/>
                  <a:t>Le candidat veillera à décliner cette description pour chaque action prévue au levier. </a:t>
                </a:r>
                <a:r>
                  <a:rPr lang="fr-FR" sz="1600" b="1" dirty="0"/>
                  <a:t>(2 slides maximum)</a:t>
                </a:r>
                <a:endParaRPr lang="fr-FR" sz="1600" dirty="0"/>
              </a:p>
            </p:txBody>
          </p:sp>
        </p:grpSp>
        <p:grpSp>
          <p:nvGrpSpPr>
            <p:cNvPr id="7" name="Groupe 6">
              <a:extLst>
                <a:ext uri="{FF2B5EF4-FFF2-40B4-BE49-F238E27FC236}">
                  <a16:creationId xmlns:a16="http://schemas.microsoft.com/office/drawing/2014/main" id="{3E35C3F2-187F-3A89-F7D0-BCDC87EFA985}"/>
                </a:ext>
              </a:extLst>
            </p:cNvPr>
            <p:cNvGrpSpPr>
              <a:grpSpLocks noGrp="1" noUngrp="1" noRot="1" noMove="1" noResize="1"/>
            </p:cNvGrpSpPr>
            <p:nvPr/>
          </p:nvGrpSpPr>
          <p:grpSpPr>
            <a:xfrm>
              <a:off x="156000" y="2540725"/>
              <a:ext cx="11880000" cy="3753193"/>
              <a:chOff x="0" y="612014"/>
              <a:chExt cx="12045988" cy="1981558"/>
            </a:xfrm>
          </p:grpSpPr>
          <p:sp>
            <p:nvSpPr>
              <p:cNvPr id="8" name="Rectangle 7">
                <a:extLst>
                  <a:ext uri="{FF2B5EF4-FFF2-40B4-BE49-F238E27FC236}">
                    <a16:creationId xmlns:a16="http://schemas.microsoft.com/office/drawing/2014/main" id="{93E5ACA2-FB24-7092-8210-31B5B78554F7}"/>
                  </a:ext>
                </a:extLst>
              </p:cNvPr>
              <p:cNvSpPr>
                <a:spLocks noGrp="1" noRot="1" noMove="1" noResize="1" noEditPoints="1" noAdjustHandles="1" noChangeArrowheads="1" noChangeShapeType="1"/>
              </p:cNvSpPr>
              <p:nvPr/>
            </p:nvSpPr>
            <p:spPr>
              <a:xfrm>
                <a:off x="0" y="612014"/>
                <a:ext cx="12045988" cy="1981558"/>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C1919EB-0B3A-DCFF-6B0B-B3321C96D076}"/>
                  </a:ext>
                </a:extLst>
              </p:cNvPr>
              <p:cNvSpPr txBox="1">
                <a:spLocks noGrp="1" noRot="1" noMove="1" noResize="1" noEditPoints="1" noAdjustHandles="1" noChangeArrowheads="1" noChangeShapeType="1"/>
              </p:cNvSpPr>
              <p:nvPr/>
            </p:nvSpPr>
            <p:spPr>
              <a:xfrm>
                <a:off x="179816" y="706376"/>
                <a:ext cx="11680958" cy="1792838"/>
              </a:xfrm>
              <a:prstGeom prst="rect">
                <a:avLst/>
              </a:prstGeom>
              <a:solidFill>
                <a:schemeClr val="bg1"/>
              </a:solidFill>
            </p:spPr>
            <p:txBody>
              <a:bodyPr wrap="square" rtlCol="0">
                <a:normAutofit/>
              </a:bodyPr>
              <a:lstStyle/>
              <a:p>
                <a:r>
                  <a:rPr lang="fr-FR" sz="1400"/>
                  <a:t>Réponse du candidat :</a:t>
                </a:r>
              </a:p>
              <a:p>
                <a:endParaRPr lang="fr-FR"/>
              </a:p>
            </p:txBody>
          </p:sp>
        </p:grpSp>
      </p:grpSp>
    </p:spTree>
    <p:extLst>
      <p:ext uri="{BB962C8B-B14F-4D97-AF65-F5344CB8AC3E}">
        <p14:creationId xmlns:p14="http://schemas.microsoft.com/office/powerpoint/2010/main" val="4122540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BA084-498A-5738-E428-04B4B594F71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2D291A3-5429-76D6-E756-5B73BEACBEDC}"/>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4" name="Espace réservé du numéro de diapositive 3">
            <a:extLst>
              <a:ext uri="{FF2B5EF4-FFF2-40B4-BE49-F238E27FC236}">
                <a16:creationId xmlns:a16="http://schemas.microsoft.com/office/drawing/2014/main" id="{85E8D122-CDF3-1E0C-D385-2A9DB1C82C9A}"/>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21</a:t>
            </a:fld>
            <a:endParaRPr lang="fr-FR"/>
          </a:p>
        </p:txBody>
      </p:sp>
      <p:sp>
        <p:nvSpPr>
          <p:cNvPr id="3" name="Espace réservé du pied de page 2">
            <a:extLst>
              <a:ext uri="{FF2B5EF4-FFF2-40B4-BE49-F238E27FC236}">
                <a16:creationId xmlns:a16="http://schemas.microsoft.com/office/drawing/2014/main" id="{034201A3-ED26-305F-1BA0-5FA7933056E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2" name="Groupe 11">
            <a:extLst>
              <a:ext uri="{FF2B5EF4-FFF2-40B4-BE49-F238E27FC236}">
                <a16:creationId xmlns:a16="http://schemas.microsoft.com/office/drawing/2014/main" id="{FB155184-883C-AE0A-53E5-7953FC00BF04}"/>
              </a:ext>
            </a:extLst>
          </p:cNvPr>
          <p:cNvGrpSpPr>
            <a:grpSpLocks noGrp="1" noUngrp="1" noRot="1" noMove="1" noResize="1"/>
          </p:cNvGrpSpPr>
          <p:nvPr/>
        </p:nvGrpSpPr>
        <p:grpSpPr>
          <a:xfrm>
            <a:off x="156000" y="1253922"/>
            <a:ext cx="11880000" cy="5075999"/>
            <a:chOff x="156000" y="1253923"/>
            <a:chExt cx="11880000" cy="5003997"/>
          </a:xfrm>
        </p:grpSpPr>
        <p:grpSp>
          <p:nvGrpSpPr>
            <p:cNvPr id="13" name="Groupe 12">
              <a:extLst>
                <a:ext uri="{FF2B5EF4-FFF2-40B4-BE49-F238E27FC236}">
                  <a16:creationId xmlns:a16="http://schemas.microsoft.com/office/drawing/2014/main" id="{2A5AA42E-0060-56F5-EF05-41EF4A0F4F97}"/>
                </a:ext>
              </a:extLst>
            </p:cNvPr>
            <p:cNvGrpSpPr>
              <a:grpSpLocks noGrp="1" noUngrp="1" noRot="1" noMove="1" noResize="1"/>
            </p:cNvGrpSpPr>
            <p:nvPr/>
          </p:nvGrpSpPr>
          <p:grpSpPr>
            <a:xfrm>
              <a:off x="156000" y="1253923"/>
              <a:ext cx="11880000" cy="2304000"/>
              <a:chOff x="0" y="1072433"/>
              <a:chExt cx="12045988" cy="3343947"/>
            </a:xfrm>
          </p:grpSpPr>
          <p:sp>
            <p:nvSpPr>
              <p:cNvPr id="17" name="Rectangle 16">
                <a:extLst>
                  <a:ext uri="{FF2B5EF4-FFF2-40B4-BE49-F238E27FC236}">
                    <a16:creationId xmlns:a16="http://schemas.microsoft.com/office/drawing/2014/main" id="{A80C34DD-8470-FA71-C8F5-0539C722C0AE}"/>
                  </a:ext>
                </a:extLst>
              </p:cNvPr>
              <p:cNvSpPr>
                <a:spLocks noGrp="1" noRot="1" noMove="1" noResize="1" noEditPoints="1" noAdjustHandles="1" noChangeArrowheads="1" noChangeShapeType="1"/>
              </p:cNvSpPr>
              <p:nvPr/>
            </p:nvSpPr>
            <p:spPr>
              <a:xfrm>
                <a:off x="0" y="1072433"/>
                <a:ext cx="12045988" cy="3343947"/>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FB36F32B-30BA-A9C2-EB98-A3452F3DE9CE}"/>
                  </a:ext>
                </a:extLst>
              </p:cNvPr>
              <p:cNvSpPr txBox="1">
                <a:spLocks noGrp="1" noRot="1" noMove="1" noResize="1" noEditPoints="1" noAdjustHandles="1" noChangeArrowheads="1" noChangeShapeType="1"/>
              </p:cNvSpPr>
              <p:nvPr/>
            </p:nvSpPr>
            <p:spPr>
              <a:xfrm>
                <a:off x="182515" y="1333676"/>
                <a:ext cx="11680958" cy="2821455"/>
              </a:xfrm>
              <a:prstGeom prst="rect">
                <a:avLst/>
              </a:prstGeom>
              <a:solidFill>
                <a:schemeClr val="bg1"/>
              </a:solidFill>
            </p:spPr>
            <p:txBody>
              <a:bodyPr wrap="square" rtlCol="0">
                <a:normAutofit fontScale="92500" lnSpcReduction="10000"/>
              </a:bodyPr>
              <a:lstStyle/>
              <a:p>
                <a:r>
                  <a:rPr lang="fr-FR" sz="1600"/>
                  <a:t>Description du dimensionnement technique (précollecte et collecte), humain et financier : calcul de la dotation, critère de choix des contenants, critères de choix des implantations de points d'apport volontaire, fréquence de collecte par flux, calcul du nombre de foyers impactés, nombre et type d'équipements du projet,...</a:t>
                </a:r>
              </a:p>
              <a:p>
                <a:endParaRPr lang="fr-FR" sz="1600"/>
              </a:p>
              <a:p>
                <a:r>
                  <a:rPr lang="fr-FR" sz="1600"/>
                  <a:t>Méthodologie et justification sont aussi attendus dans la réponse.</a:t>
                </a:r>
              </a:p>
              <a:p>
                <a:endParaRPr lang="fr-FR" sz="1600"/>
              </a:p>
              <a:p>
                <a:r>
                  <a:rPr lang="fr-FR" sz="1600"/>
                  <a:t>Le candidat justifiera ici ses choix, en particulier dans le cas d'actions où une justification est explicitement demandée dans le Cahier des Charge de cet AAP. </a:t>
                </a:r>
              </a:p>
              <a:p>
                <a:r>
                  <a:rPr lang="fr-FR" sz="1600" b="1"/>
                  <a:t>(3 slides maximum)</a:t>
                </a:r>
                <a:endParaRPr lang="fr-FR" sz="1600"/>
              </a:p>
            </p:txBody>
          </p:sp>
        </p:grpSp>
        <p:grpSp>
          <p:nvGrpSpPr>
            <p:cNvPr id="14" name="Groupe 13">
              <a:extLst>
                <a:ext uri="{FF2B5EF4-FFF2-40B4-BE49-F238E27FC236}">
                  <a16:creationId xmlns:a16="http://schemas.microsoft.com/office/drawing/2014/main" id="{6DE5D21C-1BF0-1FBA-F830-DB9290DF2805}"/>
                </a:ext>
              </a:extLst>
            </p:cNvPr>
            <p:cNvGrpSpPr>
              <a:grpSpLocks noGrp="1" noUngrp="1" noRot="1" noMove="1" noResize="1"/>
            </p:cNvGrpSpPr>
            <p:nvPr/>
          </p:nvGrpSpPr>
          <p:grpSpPr>
            <a:xfrm>
              <a:off x="156000" y="3557920"/>
              <a:ext cx="11880000" cy="2700000"/>
              <a:chOff x="0" y="1149062"/>
              <a:chExt cx="12045988" cy="1425509"/>
            </a:xfrm>
          </p:grpSpPr>
          <p:sp>
            <p:nvSpPr>
              <p:cNvPr id="15" name="Rectangle 14">
                <a:extLst>
                  <a:ext uri="{FF2B5EF4-FFF2-40B4-BE49-F238E27FC236}">
                    <a16:creationId xmlns:a16="http://schemas.microsoft.com/office/drawing/2014/main" id="{8BF60FBE-44DC-79E1-6E86-768D3D3CCD6C}"/>
                  </a:ext>
                </a:extLst>
              </p:cNvPr>
              <p:cNvSpPr>
                <a:spLocks noGrp="1" noRot="1" noMove="1" noResize="1" noEditPoints="1" noAdjustHandles="1" noChangeArrowheads="1" noChangeShapeType="1"/>
              </p:cNvSpPr>
              <p:nvPr/>
            </p:nvSpPr>
            <p:spPr>
              <a:xfrm>
                <a:off x="0" y="1149062"/>
                <a:ext cx="12045988" cy="1425509"/>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4A1CCC56-DA39-E972-BB9F-95B223AE3D67}"/>
                  </a:ext>
                </a:extLst>
              </p:cNvPr>
              <p:cNvSpPr txBox="1">
                <a:spLocks noGrp="1" noRot="1" noMove="1" noResize="1" noEditPoints="1" noAdjustHandles="1" noChangeArrowheads="1" noChangeShapeType="1"/>
              </p:cNvSpPr>
              <p:nvPr/>
            </p:nvSpPr>
            <p:spPr>
              <a:xfrm>
                <a:off x="182515" y="1244096"/>
                <a:ext cx="11680958" cy="1235441"/>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241531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8100A-EC9C-FB8E-3A8D-857A9B6A1B3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1B48EDC-05A9-B86E-F12C-8FC1D9B7016F}"/>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5" name="Espace réservé du numéro de diapositive 4">
            <a:extLst>
              <a:ext uri="{FF2B5EF4-FFF2-40B4-BE49-F238E27FC236}">
                <a16:creationId xmlns:a16="http://schemas.microsoft.com/office/drawing/2014/main" id="{702938A6-66B2-7482-5961-81C3A5122882}"/>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22</a:t>
            </a:fld>
            <a:endParaRPr lang="fr-FR"/>
          </a:p>
        </p:txBody>
      </p:sp>
      <p:sp>
        <p:nvSpPr>
          <p:cNvPr id="3" name="Espace réservé du pied de page 2">
            <a:extLst>
              <a:ext uri="{FF2B5EF4-FFF2-40B4-BE49-F238E27FC236}">
                <a16:creationId xmlns:a16="http://schemas.microsoft.com/office/drawing/2014/main" id="{6A281047-6A40-073D-2F31-5F371C40A6A7}"/>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9EC526E7-8904-950B-CD58-B5B3540D5BE1}"/>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8FD62A42-AA93-4D75-DAA8-020A8F30546C}"/>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B37D3BC1-5382-17C2-EBA7-576760421467}"/>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739A535-AE1C-3743-C450-6A570587628F}"/>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Méthode de déploiement prévu (anticipation, fil de l'eau, etc.). </a:t>
                </a:r>
                <a:r>
                  <a:rPr lang="fr-FR" sz="1600" b="1"/>
                  <a:t>(1 slide maximum)</a:t>
                </a:r>
                <a:endParaRPr lang="fr-FR" sz="1600"/>
              </a:p>
            </p:txBody>
          </p:sp>
        </p:grpSp>
        <p:grpSp>
          <p:nvGrpSpPr>
            <p:cNvPr id="7" name="Groupe 6">
              <a:extLst>
                <a:ext uri="{FF2B5EF4-FFF2-40B4-BE49-F238E27FC236}">
                  <a16:creationId xmlns:a16="http://schemas.microsoft.com/office/drawing/2014/main" id="{888197DA-DCAC-3D44-20EE-0C3E76AC3B00}"/>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EABEDA55-BFB6-249B-70AA-C0ADCDB0A387}"/>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EDFDB26C-B36B-B9A4-F20D-B825602C4029}"/>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756722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DE0E6-7616-5EA6-B464-9DED95D5799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E274A52-55FB-A6F3-7A8D-FF4A9015738B}"/>
              </a:ext>
            </a:extLst>
          </p:cNvPr>
          <p:cNvSpPr>
            <a:spLocks noGrp="1" noRot="1" noMove="1" noResize="1" noEditPoints="1" noAdjustHandles="1" noChangeArrowheads="1" noChangeShapeType="1"/>
          </p:cNvSpPr>
          <p:nvPr>
            <p:ph type="title"/>
          </p:nvPr>
        </p:nvSpPr>
        <p:spPr/>
        <p:txBody>
          <a:bodyPr/>
          <a:lstStyle/>
          <a:p>
            <a:r>
              <a:rPr lang="fr-FR"/>
              <a:t>Levier 1 : Améliorer les performances de collecte </a:t>
            </a:r>
          </a:p>
        </p:txBody>
      </p:sp>
      <p:sp>
        <p:nvSpPr>
          <p:cNvPr id="5" name="Espace réservé du numéro de diapositive 4">
            <a:extLst>
              <a:ext uri="{FF2B5EF4-FFF2-40B4-BE49-F238E27FC236}">
                <a16:creationId xmlns:a16="http://schemas.microsoft.com/office/drawing/2014/main" id="{148DF0CD-C53C-C3DF-DC69-FFABA6523D79}"/>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23</a:t>
            </a:fld>
            <a:endParaRPr lang="fr-FR"/>
          </a:p>
        </p:txBody>
      </p:sp>
      <p:sp>
        <p:nvSpPr>
          <p:cNvPr id="3" name="Espace réservé du pied de page 2">
            <a:extLst>
              <a:ext uri="{FF2B5EF4-FFF2-40B4-BE49-F238E27FC236}">
                <a16:creationId xmlns:a16="http://schemas.microsoft.com/office/drawing/2014/main" id="{60546996-7FE5-7D5A-E3F6-E857D2EABCC5}"/>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7F579E26-4736-2B56-FD93-559390CDA037}"/>
              </a:ext>
            </a:extLst>
          </p:cNvPr>
          <p:cNvGrpSpPr>
            <a:grpSpLocks noGrp="1" noUngrp="1" noRot="1" noMove="1" noResize="1"/>
          </p:cNvGrpSpPr>
          <p:nvPr/>
        </p:nvGrpSpPr>
        <p:grpSpPr>
          <a:xfrm>
            <a:off x="156000" y="1263755"/>
            <a:ext cx="11880000" cy="5066168"/>
            <a:chOff x="156000" y="1263733"/>
            <a:chExt cx="11880000" cy="5054724"/>
          </a:xfrm>
        </p:grpSpPr>
        <p:grpSp>
          <p:nvGrpSpPr>
            <p:cNvPr id="6" name="Groupe 5">
              <a:extLst>
                <a:ext uri="{FF2B5EF4-FFF2-40B4-BE49-F238E27FC236}">
                  <a16:creationId xmlns:a16="http://schemas.microsoft.com/office/drawing/2014/main" id="{5CC103CE-ACA0-CB05-587B-CD2A3DB988A1}"/>
                </a:ext>
              </a:extLst>
            </p:cNvPr>
            <p:cNvGrpSpPr>
              <a:grpSpLocks noGrp="1" noUngrp="1" noRot="1" noMove="1" noResize="1"/>
            </p:cNvGrpSpPr>
            <p:nvPr/>
          </p:nvGrpSpPr>
          <p:grpSpPr>
            <a:xfrm>
              <a:off x="156000" y="1263733"/>
              <a:ext cx="11880000" cy="897967"/>
              <a:chOff x="0" y="1086671"/>
              <a:chExt cx="12045988" cy="1303279"/>
            </a:xfrm>
          </p:grpSpPr>
          <p:sp>
            <p:nvSpPr>
              <p:cNvPr id="10" name="Rectangle 9">
                <a:extLst>
                  <a:ext uri="{FF2B5EF4-FFF2-40B4-BE49-F238E27FC236}">
                    <a16:creationId xmlns:a16="http://schemas.microsoft.com/office/drawing/2014/main" id="{F6A1E6B9-72BE-5A6E-DC58-54A3499B45DA}"/>
                  </a:ext>
                </a:extLst>
              </p:cNvPr>
              <p:cNvSpPr>
                <a:spLocks noGrp="1" noRot="1" noMove="1" noResize="1" noEditPoints="1" noAdjustHandles="1" noChangeArrowheads="1" noChangeShapeType="1"/>
              </p:cNvSpPr>
              <p:nvPr/>
            </p:nvSpPr>
            <p:spPr>
              <a:xfrm>
                <a:off x="0" y="1086671"/>
                <a:ext cx="12045988" cy="130327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9476CA0-5F39-4A38-2C5D-90FEA300E9F6}"/>
                  </a:ext>
                </a:extLst>
              </p:cNvPr>
              <p:cNvSpPr txBox="1">
                <a:spLocks noGrp="1" noRot="1" noMove="1" noResize="1" noEditPoints="1" noAdjustHandles="1" noChangeArrowheads="1" noChangeShapeType="1"/>
              </p:cNvSpPr>
              <p:nvPr/>
            </p:nvSpPr>
            <p:spPr>
              <a:xfrm>
                <a:off x="182515" y="1346442"/>
                <a:ext cx="11680958" cy="783737"/>
              </a:xfrm>
              <a:prstGeom prst="rect">
                <a:avLst/>
              </a:prstGeom>
              <a:solidFill>
                <a:schemeClr val="bg1"/>
              </a:solidFill>
            </p:spPr>
            <p:txBody>
              <a:bodyPr wrap="square" rtlCol="0">
                <a:normAutofit/>
              </a:bodyPr>
              <a:lstStyle/>
              <a:p>
                <a:r>
                  <a:rPr lang="fr-FR" sz="1600" b="0" i="0" u="none" strike="noStrike">
                    <a:solidFill>
                      <a:srgbClr val="000000"/>
                    </a:solidFill>
                    <a:effectLst/>
                  </a:rPr>
                  <a:t>Compléments sur le levier le cas échéant</a:t>
                </a:r>
                <a:r>
                  <a:rPr lang="fr-FR" sz="1600"/>
                  <a:t> </a:t>
                </a:r>
                <a:r>
                  <a:rPr lang="fr-FR" sz="1600" b="1"/>
                  <a:t>(1 slide maximum)</a:t>
                </a:r>
                <a:endParaRPr lang="fr-FR" sz="1600"/>
              </a:p>
            </p:txBody>
          </p:sp>
        </p:grpSp>
        <p:grpSp>
          <p:nvGrpSpPr>
            <p:cNvPr id="7" name="Groupe 6">
              <a:extLst>
                <a:ext uri="{FF2B5EF4-FFF2-40B4-BE49-F238E27FC236}">
                  <a16:creationId xmlns:a16="http://schemas.microsoft.com/office/drawing/2014/main" id="{D2138172-5A9C-C552-F458-8D8445E00BF0}"/>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E1089AA1-7920-36A7-AC13-5CB5DA31C17B}"/>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180C27F9-AE4B-09F3-08DF-99E737EE3E26}"/>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644470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F9CCE-6BA7-41D3-122D-DD1F5B075EF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786E048-6CD1-C970-8379-36F42B13F06A}"/>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13" name="Espace réservé du numéro de diapositive 12">
            <a:extLst>
              <a:ext uri="{FF2B5EF4-FFF2-40B4-BE49-F238E27FC236}">
                <a16:creationId xmlns:a16="http://schemas.microsoft.com/office/drawing/2014/main" id="{CFF1A957-C75D-A6C0-B31A-15E2FE0D168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24</a:t>
            </a:fld>
            <a:endParaRPr lang="fr-FR"/>
          </a:p>
        </p:txBody>
      </p:sp>
      <p:sp>
        <p:nvSpPr>
          <p:cNvPr id="5" name="Espace réservé du pied de page 4">
            <a:extLst>
              <a:ext uri="{FF2B5EF4-FFF2-40B4-BE49-F238E27FC236}">
                <a16:creationId xmlns:a16="http://schemas.microsoft.com/office/drawing/2014/main" id="{4505C2DA-4BC0-BC28-D0A2-2D0836648F46}"/>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3" name="Groupe 2">
            <a:extLst>
              <a:ext uri="{FF2B5EF4-FFF2-40B4-BE49-F238E27FC236}">
                <a16:creationId xmlns:a16="http://schemas.microsoft.com/office/drawing/2014/main" id="{BED28805-461D-A62F-F977-75C861B73BF9}"/>
              </a:ext>
            </a:extLst>
          </p:cNvPr>
          <p:cNvGrpSpPr>
            <a:grpSpLocks noGrp="1" noUngrp="1" noRot="1" noMove="1" noResize="1"/>
          </p:cNvGrpSpPr>
          <p:nvPr/>
        </p:nvGrpSpPr>
        <p:grpSpPr>
          <a:xfrm>
            <a:off x="156000" y="1212617"/>
            <a:ext cx="11880000" cy="5076002"/>
            <a:chOff x="156000" y="1253923"/>
            <a:chExt cx="11880000" cy="5064534"/>
          </a:xfrm>
        </p:grpSpPr>
        <p:grpSp>
          <p:nvGrpSpPr>
            <p:cNvPr id="4" name="Groupe 3">
              <a:extLst>
                <a:ext uri="{FF2B5EF4-FFF2-40B4-BE49-F238E27FC236}">
                  <a16:creationId xmlns:a16="http://schemas.microsoft.com/office/drawing/2014/main" id="{F6F75EB7-1B77-5D32-5FD7-D929D39E2E7A}"/>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5023F054-364D-209D-7EA0-0F9D35164157}"/>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0D9C0B8-4756-3E5A-1CF2-0781C87172DF}"/>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Flux concernés par le Levier (plusieurs flux possibles parmi : cartons seuls et fibreux). </a:t>
                </a:r>
              </a:p>
            </p:txBody>
          </p:sp>
        </p:grpSp>
        <p:grpSp>
          <p:nvGrpSpPr>
            <p:cNvPr id="6" name="Groupe 5">
              <a:extLst>
                <a:ext uri="{FF2B5EF4-FFF2-40B4-BE49-F238E27FC236}">
                  <a16:creationId xmlns:a16="http://schemas.microsoft.com/office/drawing/2014/main" id="{BC8F771E-04DE-055C-123E-A805AD079A8D}"/>
                </a:ext>
              </a:extLst>
            </p:cNvPr>
            <p:cNvGrpSpPr>
              <a:grpSpLocks noGrp="1" noUngrp="1" noRot="1" noMove="1" noResize="1"/>
            </p:cNvGrpSpPr>
            <p:nvPr/>
          </p:nvGrpSpPr>
          <p:grpSpPr>
            <a:xfrm>
              <a:off x="156000" y="2178458"/>
              <a:ext cx="11880000" cy="4139999"/>
              <a:chOff x="0" y="420753"/>
              <a:chExt cx="12045988" cy="2185780"/>
            </a:xfrm>
          </p:grpSpPr>
          <p:sp>
            <p:nvSpPr>
              <p:cNvPr id="7" name="Rectangle 6">
                <a:extLst>
                  <a:ext uri="{FF2B5EF4-FFF2-40B4-BE49-F238E27FC236}">
                    <a16:creationId xmlns:a16="http://schemas.microsoft.com/office/drawing/2014/main" id="{E877831D-C83C-BD40-2F81-BB96E9F4EB99}"/>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4F7FEB7E-0E97-81EF-875B-245EC1FCA1D5}"/>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graphicFrame>
        <p:nvGraphicFramePr>
          <p:cNvPr id="8" name="Tableau 7">
            <a:extLst>
              <a:ext uri="{FF2B5EF4-FFF2-40B4-BE49-F238E27FC236}">
                <a16:creationId xmlns:a16="http://schemas.microsoft.com/office/drawing/2014/main" id="{FF8F02AE-EC30-F068-24C0-1F447D70BD01}"/>
              </a:ext>
            </a:extLst>
          </p:cNvPr>
          <p:cNvGraphicFramePr>
            <a:graphicFrameLocks noGrp="1" noDrilldown="1" noMove="1" noResize="1"/>
          </p:cNvGraphicFramePr>
          <p:nvPr>
            <p:extLst>
              <p:ext uri="{D42A27DB-BD31-4B8C-83A1-F6EECF244321}">
                <p14:modId xmlns:p14="http://schemas.microsoft.com/office/powerpoint/2010/main" val="3492735418"/>
              </p:ext>
            </p:extLst>
          </p:nvPr>
        </p:nvGraphicFramePr>
        <p:xfrm>
          <a:off x="2636012" y="3279665"/>
          <a:ext cx="6919976" cy="1965862"/>
        </p:xfrm>
        <a:graphic>
          <a:graphicData uri="http://schemas.openxmlformats.org/drawingml/2006/table">
            <a:tbl>
              <a:tblPr firstRow="1" bandRow="1">
                <a:tableStyleId>{5C22544A-7EE6-4342-B048-85BDC9FD1C3A}</a:tableStyleId>
              </a:tblPr>
              <a:tblGrid>
                <a:gridCol w="4435704">
                  <a:extLst>
                    <a:ext uri="{9D8B030D-6E8A-4147-A177-3AD203B41FA5}">
                      <a16:colId xmlns:a16="http://schemas.microsoft.com/office/drawing/2014/main" val="1338706128"/>
                    </a:ext>
                  </a:extLst>
                </a:gridCol>
                <a:gridCol w="2484272">
                  <a:extLst>
                    <a:ext uri="{9D8B030D-6E8A-4147-A177-3AD203B41FA5}">
                      <a16:colId xmlns:a16="http://schemas.microsoft.com/office/drawing/2014/main" val="554465253"/>
                    </a:ext>
                  </a:extLst>
                </a:gridCol>
              </a:tblGrid>
              <a:tr h="674566">
                <a:tc>
                  <a:txBody>
                    <a:bodyPr/>
                    <a:lstStyle/>
                    <a:p>
                      <a:pPr algn="ctr"/>
                      <a:r>
                        <a:rPr lang="fr-FR"/>
                        <a:t>Flux </a:t>
                      </a:r>
                    </a:p>
                  </a:txBody>
                  <a:tcPr anchor="ctr">
                    <a:solidFill>
                      <a:srgbClr val="FFDF80"/>
                    </a:solidFill>
                  </a:tcPr>
                </a:tc>
                <a:tc>
                  <a:txBody>
                    <a:bodyPr/>
                    <a:lstStyle/>
                    <a:p>
                      <a:pPr algn="ctr"/>
                      <a:r>
                        <a:rPr lang="fr-FR"/>
                        <a:t>Concerné : </a:t>
                      </a:r>
                    </a:p>
                    <a:p>
                      <a:pPr algn="ctr"/>
                      <a:r>
                        <a:rPr lang="fr-FR"/>
                        <a:t>OUI / NON</a:t>
                      </a:r>
                    </a:p>
                  </a:txBody>
                  <a:tcPr anchor="ctr">
                    <a:solidFill>
                      <a:srgbClr val="FFDF80"/>
                    </a:solidFill>
                  </a:tcPr>
                </a:tc>
                <a:extLst>
                  <a:ext uri="{0D108BD9-81ED-4DB2-BD59-A6C34878D82A}">
                    <a16:rowId xmlns:a16="http://schemas.microsoft.com/office/drawing/2014/main" val="2156352262"/>
                  </a:ext>
                </a:extLst>
              </a:tr>
              <a:tr h="645648">
                <a:tc>
                  <a:txBody>
                    <a:bodyPr/>
                    <a:lstStyle/>
                    <a:p>
                      <a:r>
                        <a:rPr lang="fr-FR"/>
                        <a:t>Cartons seuls </a:t>
                      </a:r>
                    </a:p>
                  </a:txBody>
                  <a:tcPr anchor="ctr"/>
                </a:tc>
                <a:tc>
                  <a:txBody>
                    <a:bodyPr/>
                    <a:lstStyle/>
                    <a:p>
                      <a:pPr algn="ctr"/>
                      <a:endParaRPr lang="fr-FR"/>
                    </a:p>
                  </a:txBody>
                  <a:tcPr anchor="ctr"/>
                </a:tc>
                <a:extLst>
                  <a:ext uri="{0D108BD9-81ED-4DB2-BD59-A6C34878D82A}">
                    <a16:rowId xmlns:a16="http://schemas.microsoft.com/office/drawing/2014/main" val="930194645"/>
                  </a:ext>
                </a:extLst>
              </a:tr>
              <a:tr h="645648">
                <a:tc>
                  <a:txBody>
                    <a:bodyPr/>
                    <a:lstStyle/>
                    <a:p>
                      <a:r>
                        <a:rPr lang="fr-FR"/>
                        <a:t>Fibreux </a:t>
                      </a:r>
                    </a:p>
                  </a:txBody>
                  <a:tcPr anchor="ctr"/>
                </a:tc>
                <a:tc>
                  <a:txBody>
                    <a:bodyPr/>
                    <a:lstStyle/>
                    <a:p>
                      <a:pPr algn="ctr"/>
                      <a:endParaRPr lang="fr-FR"/>
                    </a:p>
                  </a:txBody>
                  <a:tcPr anchor="ctr"/>
                </a:tc>
                <a:extLst>
                  <a:ext uri="{0D108BD9-81ED-4DB2-BD59-A6C34878D82A}">
                    <a16:rowId xmlns:a16="http://schemas.microsoft.com/office/drawing/2014/main" val="2930955687"/>
                  </a:ext>
                </a:extLst>
              </a:tr>
            </a:tbl>
          </a:graphicData>
        </a:graphic>
      </p:graphicFrame>
    </p:spTree>
    <p:extLst>
      <p:ext uri="{BB962C8B-B14F-4D97-AF65-F5344CB8AC3E}">
        <p14:creationId xmlns:p14="http://schemas.microsoft.com/office/powerpoint/2010/main" val="3716509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0E8B6-4AA6-EDF3-F8B5-84826FCA4B7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BFB8C77-D5EA-BE6F-5FC0-79BFA8214E7F}"/>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13" name="Espace réservé du numéro de diapositive 12">
            <a:extLst>
              <a:ext uri="{FF2B5EF4-FFF2-40B4-BE49-F238E27FC236}">
                <a16:creationId xmlns:a16="http://schemas.microsoft.com/office/drawing/2014/main" id="{ACBEA626-14CC-3F0F-832F-0628AC5BD2B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25</a:t>
            </a:fld>
            <a:endParaRPr lang="fr-FR"/>
          </a:p>
        </p:txBody>
      </p:sp>
      <p:sp>
        <p:nvSpPr>
          <p:cNvPr id="3" name="Espace réservé du pied de page 2">
            <a:extLst>
              <a:ext uri="{FF2B5EF4-FFF2-40B4-BE49-F238E27FC236}">
                <a16:creationId xmlns:a16="http://schemas.microsoft.com/office/drawing/2014/main" id="{C390FBE1-2902-984D-4098-7D16102AC9F0}"/>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F2581253-93DD-AEBF-B4D8-2640B32C2FE2}"/>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3DF9A758-69FD-422B-35E3-18CD350FCFD1}"/>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98BA99E2-F43F-1D4F-E02E-A69D4DD17372}"/>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5BF7CD02-3E66-BF8C-7ED7-4AD118BFAC4B}"/>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Succinctement, actions prévues au levier </a:t>
                </a:r>
                <a:r>
                  <a:rPr lang="fr-FR" sz="1600" b="1"/>
                  <a:t>(1 slide maximum)</a:t>
                </a:r>
                <a:endParaRPr lang="fr-FR" sz="1600"/>
              </a:p>
            </p:txBody>
          </p:sp>
        </p:grpSp>
        <p:grpSp>
          <p:nvGrpSpPr>
            <p:cNvPr id="7" name="Groupe 6">
              <a:extLst>
                <a:ext uri="{FF2B5EF4-FFF2-40B4-BE49-F238E27FC236}">
                  <a16:creationId xmlns:a16="http://schemas.microsoft.com/office/drawing/2014/main" id="{2D35E1B5-C028-C342-8EBE-009DBCDCF72E}"/>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53F88DAA-B77D-EC1A-51FD-CCEB508B293E}"/>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7C964284-31AF-6285-2EF7-D63B1064575F}"/>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627975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0AAEA-0CDF-A2C5-C1C4-32356B1FD2D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B8A485D-197A-949A-6A5F-B57CDC4ED36C}"/>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4" name="Espace réservé du numéro de diapositive 3">
            <a:extLst>
              <a:ext uri="{FF2B5EF4-FFF2-40B4-BE49-F238E27FC236}">
                <a16:creationId xmlns:a16="http://schemas.microsoft.com/office/drawing/2014/main" id="{FF9EF798-E00A-F707-CF8B-7408417F514D}"/>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26</a:t>
            </a:fld>
            <a:endParaRPr lang="fr-FR"/>
          </a:p>
        </p:txBody>
      </p:sp>
      <p:sp>
        <p:nvSpPr>
          <p:cNvPr id="3" name="Espace réservé du pied de page 2">
            <a:extLst>
              <a:ext uri="{FF2B5EF4-FFF2-40B4-BE49-F238E27FC236}">
                <a16:creationId xmlns:a16="http://schemas.microsoft.com/office/drawing/2014/main" id="{23D53EAB-35A0-E877-B6E3-5CD37AAB5792}"/>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9" name="Groupe 18">
            <a:extLst>
              <a:ext uri="{FF2B5EF4-FFF2-40B4-BE49-F238E27FC236}">
                <a16:creationId xmlns:a16="http://schemas.microsoft.com/office/drawing/2014/main" id="{60230EDD-6C9E-81DF-94C4-2E03FB150D7A}"/>
              </a:ext>
            </a:extLst>
          </p:cNvPr>
          <p:cNvGrpSpPr>
            <a:grpSpLocks noGrp="1" noUngrp="1" noRot="1" noMove="1" noResize="1"/>
          </p:cNvGrpSpPr>
          <p:nvPr/>
        </p:nvGrpSpPr>
        <p:grpSpPr>
          <a:xfrm>
            <a:off x="156000" y="1253923"/>
            <a:ext cx="11880000" cy="5039995"/>
            <a:chOff x="156000" y="1253923"/>
            <a:chExt cx="11880000" cy="5028612"/>
          </a:xfrm>
        </p:grpSpPr>
        <p:grpSp>
          <p:nvGrpSpPr>
            <p:cNvPr id="20" name="Groupe 19">
              <a:extLst>
                <a:ext uri="{FF2B5EF4-FFF2-40B4-BE49-F238E27FC236}">
                  <a16:creationId xmlns:a16="http://schemas.microsoft.com/office/drawing/2014/main" id="{C1B1FC8F-C330-D26F-C97D-3D7BD3B4BFC6}"/>
                </a:ext>
              </a:extLst>
            </p:cNvPr>
            <p:cNvGrpSpPr>
              <a:grpSpLocks noGrp="1" noUngrp="1" noRot="1" noMove="1" noResize="1"/>
            </p:cNvGrpSpPr>
            <p:nvPr/>
          </p:nvGrpSpPr>
          <p:grpSpPr>
            <a:xfrm>
              <a:off x="156000" y="1253923"/>
              <a:ext cx="11880000" cy="1041641"/>
              <a:chOff x="0" y="1072433"/>
              <a:chExt cx="12045988" cy="1511805"/>
            </a:xfrm>
          </p:grpSpPr>
          <p:sp>
            <p:nvSpPr>
              <p:cNvPr id="24" name="Rectangle 23">
                <a:extLst>
                  <a:ext uri="{FF2B5EF4-FFF2-40B4-BE49-F238E27FC236}">
                    <a16:creationId xmlns:a16="http://schemas.microsoft.com/office/drawing/2014/main" id="{D993162A-276F-D0D7-902C-316764032F31}"/>
                  </a:ext>
                </a:extLst>
              </p:cNvPr>
              <p:cNvSpPr>
                <a:spLocks noGrp="1" noRot="1" noMove="1" noResize="1" noEditPoints="1" noAdjustHandles="1" noChangeArrowheads="1" noChangeShapeType="1"/>
              </p:cNvSpPr>
              <p:nvPr/>
            </p:nvSpPr>
            <p:spPr>
              <a:xfrm>
                <a:off x="0" y="1072433"/>
                <a:ext cx="12045988" cy="1511805"/>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D67A50D9-91CB-E7FA-3B0A-4B6CFD36DC3B}"/>
                  </a:ext>
                </a:extLst>
              </p:cNvPr>
              <p:cNvSpPr txBox="1">
                <a:spLocks noGrp="1" noRot="1" noMove="1" noResize="1" noEditPoints="1" noAdjustHandles="1" noChangeArrowheads="1" noChangeShapeType="1"/>
              </p:cNvSpPr>
              <p:nvPr/>
            </p:nvSpPr>
            <p:spPr>
              <a:xfrm>
                <a:off x="182515" y="1333089"/>
                <a:ext cx="11680958" cy="990491"/>
              </a:xfrm>
              <a:prstGeom prst="rect">
                <a:avLst/>
              </a:prstGeom>
              <a:solidFill>
                <a:schemeClr val="bg1"/>
              </a:solidFill>
            </p:spPr>
            <p:txBody>
              <a:bodyPr wrap="square" rtlCol="0">
                <a:normAutofit/>
              </a:bodyPr>
              <a:lstStyle/>
              <a:p>
                <a:r>
                  <a:rPr lang="fr-FR" sz="1600" dirty="0"/>
                  <a:t>Description du périmètre actuel du levier (schéma, mode, fréquence de collecte) et méthodologie employée pour identifier ce(s) périmètre(s) </a:t>
                </a:r>
                <a:r>
                  <a:rPr lang="fr-FR" sz="1600" b="1" dirty="0"/>
                  <a:t>(2 slides maximum).</a:t>
                </a:r>
                <a:endParaRPr lang="fr-FR" sz="1600" dirty="0"/>
              </a:p>
            </p:txBody>
          </p:sp>
        </p:grpSp>
        <p:grpSp>
          <p:nvGrpSpPr>
            <p:cNvPr id="21" name="Groupe 20">
              <a:extLst>
                <a:ext uri="{FF2B5EF4-FFF2-40B4-BE49-F238E27FC236}">
                  <a16:creationId xmlns:a16="http://schemas.microsoft.com/office/drawing/2014/main" id="{FBB2F361-729D-E9D6-8BA7-C0B7306B299C}"/>
                </a:ext>
              </a:extLst>
            </p:cNvPr>
            <p:cNvGrpSpPr>
              <a:grpSpLocks noGrp="1" noUngrp="1" noRot="1" noMove="1" noResize="1"/>
            </p:cNvGrpSpPr>
            <p:nvPr/>
          </p:nvGrpSpPr>
          <p:grpSpPr>
            <a:xfrm>
              <a:off x="156000" y="2295560"/>
              <a:ext cx="11880000" cy="3986975"/>
              <a:chOff x="0" y="482579"/>
              <a:chExt cx="12045988" cy="2104989"/>
            </a:xfrm>
          </p:grpSpPr>
          <p:sp>
            <p:nvSpPr>
              <p:cNvPr id="22" name="Rectangle 21">
                <a:extLst>
                  <a:ext uri="{FF2B5EF4-FFF2-40B4-BE49-F238E27FC236}">
                    <a16:creationId xmlns:a16="http://schemas.microsoft.com/office/drawing/2014/main" id="{140FF133-7B32-D47E-5945-4881EF917047}"/>
                  </a:ext>
                </a:extLst>
              </p:cNvPr>
              <p:cNvSpPr>
                <a:spLocks noGrp="1" noRot="1" noMove="1" noResize="1" noEditPoints="1" noAdjustHandles="1" noChangeArrowheads="1" noChangeShapeType="1"/>
              </p:cNvSpPr>
              <p:nvPr/>
            </p:nvSpPr>
            <p:spPr>
              <a:xfrm>
                <a:off x="0" y="482579"/>
                <a:ext cx="12045988" cy="2104989"/>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E9197EA7-4C47-F351-6D6A-CEB1D49AB8DF}"/>
                  </a:ext>
                </a:extLst>
              </p:cNvPr>
              <p:cNvSpPr txBox="1">
                <a:spLocks noGrp="1" noRot="1" noMove="1" noResize="1" noEditPoints="1" noAdjustHandles="1" noChangeArrowheads="1" noChangeShapeType="1"/>
              </p:cNvSpPr>
              <p:nvPr/>
            </p:nvSpPr>
            <p:spPr>
              <a:xfrm>
                <a:off x="182515" y="577398"/>
                <a:ext cx="11680958" cy="1915350"/>
              </a:xfrm>
              <a:prstGeom prst="rect">
                <a:avLst/>
              </a:prstGeom>
              <a:solidFill>
                <a:schemeClr val="bg1"/>
              </a:solidFill>
            </p:spPr>
            <p:txBody>
              <a:bodyPr wrap="square" rtlCol="0">
                <a:normAutofit/>
              </a:bodyPr>
              <a:lstStyle/>
              <a:p>
                <a:r>
                  <a:rPr lang="fr-FR" sz="1400"/>
                  <a:t>Réponse du candidat :</a:t>
                </a:r>
                <a:endParaRPr lang="fr-FR"/>
              </a:p>
            </p:txBody>
          </p:sp>
        </p:grpSp>
      </p:grpSp>
    </p:spTree>
    <p:extLst>
      <p:ext uri="{BB962C8B-B14F-4D97-AF65-F5344CB8AC3E}">
        <p14:creationId xmlns:p14="http://schemas.microsoft.com/office/powerpoint/2010/main" val="2416158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BD479-36C0-05D8-4A33-474C4D4161A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AEB1B61-1EE5-F75C-F645-2ADEE44D977B}"/>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5" name="Espace réservé du numéro de diapositive 4">
            <a:extLst>
              <a:ext uri="{FF2B5EF4-FFF2-40B4-BE49-F238E27FC236}">
                <a16:creationId xmlns:a16="http://schemas.microsoft.com/office/drawing/2014/main" id="{953EED04-8936-37BD-2C8C-D5388CE032D1}"/>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27</a:t>
            </a:fld>
            <a:endParaRPr lang="fr-FR"/>
          </a:p>
        </p:txBody>
      </p:sp>
      <p:sp>
        <p:nvSpPr>
          <p:cNvPr id="3" name="Espace réservé du pied de page 2">
            <a:extLst>
              <a:ext uri="{FF2B5EF4-FFF2-40B4-BE49-F238E27FC236}">
                <a16:creationId xmlns:a16="http://schemas.microsoft.com/office/drawing/2014/main" id="{5A698867-2BC7-B48F-8AD9-D10295A41AA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8C36F9C0-2DEC-4C19-1FED-29E11266DA84}"/>
              </a:ext>
            </a:extLst>
          </p:cNvPr>
          <p:cNvGrpSpPr>
            <a:grpSpLocks noGrp="1" noUngrp="1" noRot="1" noMove="1" noResize="1"/>
          </p:cNvGrpSpPr>
          <p:nvPr/>
        </p:nvGrpSpPr>
        <p:grpSpPr>
          <a:xfrm>
            <a:off x="156000" y="1253922"/>
            <a:ext cx="11880000" cy="5109456"/>
            <a:chOff x="156000" y="1253923"/>
            <a:chExt cx="11880000" cy="5036978"/>
          </a:xfrm>
        </p:grpSpPr>
        <p:grpSp>
          <p:nvGrpSpPr>
            <p:cNvPr id="6" name="Groupe 5">
              <a:extLst>
                <a:ext uri="{FF2B5EF4-FFF2-40B4-BE49-F238E27FC236}">
                  <a16:creationId xmlns:a16="http://schemas.microsoft.com/office/drawing/2014/main" id="{E5267DA7-E655-783F-809C-856F6F2D5526}"/>
                </a:ext>
              </a:extLst>
            </p:cNvPr>
            <p:cNvGrpSpPr>
              <a:grpSpLocks noGrp="1" noUngrp="1" noRot="1" noMove="1" noResize="1"/>
            </p:cNvGrpSpPr>
            <p:nvPr/>
          </p:nvGrpSpPr>
          <p:grpSpPr>
            <a:xfrm>
              <a:off x="156000" y="1253923"/>
              <a:ext cx="11880000" cy="2200340"/>
              <a:chOff x="0" y="1072433"/>
              <a:chExt cx="12045988" cy="3193498"/>
            </a:xfrm>
          </p:grpSpPr>
          <p:sp>
            <p:nvSpPr>
              <p:cNvPr id="10" name="Rectangle 9">
                <a:extLst>
                  <a:ext uri="{FF2B5EF4-FFF2-40B4-BE49-F238E27FC236}">
                    <a16:creationId xmlns:a16="http://schemas.microsoft.com/office/drawing/2014/main" id="{64882240-951A-288D-CBBB-180BDF5C3AA4}"/>
                  </a:ext>
                </a:extLst>
              </p:cNvPr>
              <p:cNvSpPr>
                <a:spLocks noGrp="1" noRot="1" noMove="1" noResize="1" noEditPoints="1" noAdjustHandles="1" noChangeArrowheads="1" noChangeShapeType="1"/>
              </p:cNvSpPr>
              <p:nvPr/>
            </p:nvSpPr>
            <p:spPr>
              <a:xfrm>
                <a:off x="0" y="1072433"/>
                <a:ext cx="12045988" cy="3193498"/>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CFAB46B6-61F5-E76D-CED9-68B79272F0EB}"/>
                  </a:ext>
                </a:extLst>
              </p:cNvPr>
              <p:cNvSpPr txBox="1">
                <a:spLocks noGrp="1" noRot="1" noMove="1" noResize="1" noEditPoints="1" noAdjustHandles="1" noChangeArrowheads="1" noChangeShapeType="1"/>
              </p:cNvSpPr>
              <p:nvPr/>
            </p:nvSpPr>
            <p:spPr>
              <a:xfrm>
                <a:off x="182515" y="1333676"/>
                <a:ext cx="11680958" cy="2678417"/>
              </a:xfrm>
              <a:prstGeom prst="rect">
                <a:avLst/>
              </a:prstGeom>
              <a:solidFill>
                <a:schemeClr val="bg1"/>
              </a:solidFill>
            </p:spPr>
            <p:txBody>
              <a:bodyPr wrap="square" rtlCol="0">
                <a:normAutofit lnSpcReduction="10000"/>
              </a:bodyPr>
              <a:lstStyle/>
              <a:p>
                <a:r>
                  <a:rPr lang="fr-FR" sz="1600"/>
                  <a:t>Description du dimensionnement technique (</a:t>
                </a:r>
                <a:r>
                  <a:rPr lang="fr-FR" sz="1600" err="1"/>
                  <a:t>précollecte</a:t>
                </a:r>
                <a:r>
                  <a:rPr lang="fr-FR" sz="1600"/>
                  <a:t> et collecte), humain et financier : calcul de la dotation, critère de choix des contenants, critères de choix des implantations de points d'apport volontaire, nombre et type d'équipements du projet,...</a:t>
                </a:r>
              </a:p>
              <a:p>
                <a:endParaRPr lang="fr-FR" sz="1600"/>
              </a:p>
              <a:p>
                <a:r>
                  <a:rPr lang="fr-FR" sz="1600"/>
                  <a:t>Méthodologie et justification sont aussi attendus dans la réponse.</a:t>
                </a:r>
              </a:p>
              <a:p>
                <a:endParaRPr lang="fr-FR" sz="1600"/>
              </a:p>
              <a:p>
                <a:r>
                  <a:rPr lang="fr-FR" sz="1600"/>
                  <a:t>Le candidat justifiera ici ses choix, en particulier dans le cas d'actions où une justification est explicitement demandée dans le Cahier des Charge de cet AAP. </a:t>
                </a:r>
              </a:p>
              <a:p>
                <a:r>
                  <a:rPr lang="fr-FR" sz="1600" b="1"/>
                  <a:t>(3 slides maximum)</a:t>
                </a:r>
                <a:endParaRPr lang="fr-FR" sz="1600"/>
              </a:p>
            </p:txBody>
          </p:sp>
        </p:grpSp>
        <p:grpSp>
          <p:nvGrpSpPr>
            <p:cNvPr id="7" name="Groupe 6">
              <a:extLst>
                <a:ext uri="{FF2B5EF4-FFF2-40B4-BE49-F238E27FC236}">
                  <a16:creationId xmlns:a16="http://schemas.microsoft.com/office/drawing/2014/main" id="{6B78548C-8D4E-AA2D-5D9F-FE8DFF9BC073}"/>
                </a:ext>
              </a:extLst>
            </p:cNvPr>
            <p:cNvGrpSpPr>
              <a:grpSpLocks noGrp="1" noUngrp="1" noRot="1" noMove="1" noResize="1"/>
            </p:cNvGrpSpPr>
            <p:nvPr/>
          </p:nvGrpSpPr>
          <p:grpSpPr>
            <a:xfrm>
              <a:off x="156000" y="3487243"/>
              <a:ext cx="11880000" cy="2803658"/>
              <a:chOff x="0" y="1111747"/>
              <a:chExt cx="12045988" cy="1480237"/>
            </a:xfrm>
          </p:grpSpPr>
          <p:sp>
            <p:nvSpPr>
              <p:cNvPr id="8" name="Rectangle 7">
                <a:extLst>
                  <a:ext uri="{FF2B5EF4-FFF2-40B4-BE49-F238E27FC236}">
                    <a16:creationId xmlns:a16="http://schemas.microsoft.com/office/drawing/2014/main" id="{2657BD83-B61F-AD09-B12A-D0772D912272}"/>
                  </a:ext>
                </a:extLst>
              </p:cNvPr>
              <p:cNvSpPr>
                <a:spLocks noGrp="1" noRot="1" noMove="1" noResize="1" noEditPoints="1" noAdjustHandles="1" noChangeArrowheads="1" noChangeShapeType="1"/>
              </p:cNvSpPr>
              <p:nvPr/>
            </p:nvSpPr>
            <p:spPr>
              <a:xfrm>
                <a:off x="0" y="1111747"/>
                <a:ext cx="12045988" cy="1480237"/>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32385E12-3D7B-36E9-9B8C-DFA3F8E87FA0}"/>
                  </a:ext>
                </a:extLst>
              </p:cNvPr>
              <p:cNvSpPr txBox="1">
                <a:spLocks noGrp="1" noRot="1" noMove="1" noResize="1" noEditPoints="1" noAdjustHandles="1" noChangeArrowheads="1" noChangeShapeType="1"/>
              </p:cNvSpPr>
              <p:nvPr/>
            </p:nvSpPr>
            <p:spPr>
              <a:xfrm>
                <a:off x="182515" y="1205433"/>
                <a:ext cx="11680958" cy="1292865"/>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415598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B3873-DF71-3C4F-3106-A93AE2EC9C8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527FD19-5925-EF59-6EDC-6D7A90898DD3}"/>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5" name="Espace réservé du numéro de diapositive 4">
            <a:extLst>
              <a:ext uri="{FF2B5EF4-FFF2-40B4-BE49-F238E27FC236}">
                <a16:creationId xmlns:a16="http://schemas.microsoft.com/office/drawing/2014/main" id="{8884AB2D-2111-FAE7-3820-90D50DD0902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28</a:t>
            </a:fld>
            <a:endParaRPr lang="fr-FR"/>
          </a:p>
        </p:txBody>
      </p:sp>
      <p:sp>
        <p:nvSpPr>
          <p:cNvPr id="3" name="Espace réservé du pied de page 2">
            <a:extLst>
              <a:ext uri="{FF2B5EF4-FFF2-40B4-BE49-F238E27FC236}">
                <a16:creationId xmlns:a16="http://schemas.microsoft.com/office/drawing/2014/main" id="{FD495A41-E3B4-77BC-CC3F-F80B14A11FD7}"/>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E6FC10BD-4DF8-288B-B812-550134DD8252}"/>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7280855B-7E86-B5A5-F95F-F2D27099FAF0}"/>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3AA373CB-63E0-DE45-2EC7-8E3E6118F6AF}"/>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7175929F-9948-B3E0-045C-0FFB282D19E7}"/>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Méthode de déploiement prévu (anticipation, fil de l'eau, etc.) </a:t>
                </a:r>
                <a:r>
                  <a:rPr lang="fr-FR" sz="1600" b="1"/>
                  <a:t>(1 slide maximum)</a:t>
                </a:r>
                <a:endParaRPr lang="fr-FR" sz="1600"/>
              </a:p>
            </p:txBody>
          </p:sp>
        </p:grpSp>
        <p:grpSp>
          <p:nvGrpSpPr>
            <p:cNvPr id="7" name="Groupe 6">
              <a:extLst>
                <a:ext uri="{FF2B5EF4-FFF2-40B4-BE49-F238E27FC236}">
                  <a16:creationId xmlns:a16="http://schemas.microsoft.com/office/drawing/2014/main" id="{1F2F8459-CD66-56FE-9134-81BF2A5C4EB5}"/>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E11EE1E9-7B11-DA91-C0BD-E902333BBF58}"/>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EAFAFFB9-BEB2-F705-EBA2-629DBBF446D4}"/>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628328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06A5E-7B04-1806-0630-21BBB186657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A2C3A96-00AC-1E23-183F-EE81183B72D4}"/>
              </a:ext>
            </a:extLst>
          </p:cNvPr>
          <p:cNvSpPr>
            <a:spLocks noGrp="1" noRot="1" noMove="1" noResize="1" noEditPoints="1" noAdjustHandles="1" noChangeArrowheads="1" noChangeShapeType="1"/>
          </p:cNvSpPr>
          <p:nvPr>
            <p:ph type="title"/>
          </p:nvPr>
        </p:nvSpPr>
        <p:spPr/>
        <p:txBody>
          <a:bodyPr>
            <a:normAutofit/>
          </a:bodyPr>
          <a:lstStyle/>
          <a:p>
            <a:r>
              <a:rPr lang="fr-FR"/>
              <a:t>Levier 2 : Améliorer le captage des cartons et fibreux des ménages</a:t>
            </a:r>
          </a:p>
        </p:txBody>
      </p:sp>
      <p:sp>
        <p:nvSpPr>
          <p:cNvPr id="5" name="Espace réservé du numéro de diapositive 4">
            <a:extLst>
              <a:ext uri="{FF2B5EF4-FFF2-40B4-BE49-F238E27FC236}">
                <a16:creationId xmlns:a16="http://schemas.microsoft.com/office/drawing/2014/main" id="{869A1E48-C894-6E18-2F19-D9EA176E84D5}"/>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29</a:t>
            </a:fld>
            <a:endParaRPr lang="fr-FR"/>
          </a:p>
        </p:txBody>
      </p:sp>
      <p:sp>
        <p:nvSpPr>
          <p:cNvPr id="3" name="Espace réservé du pied de page 2">
            <a:extLst>
              <a:ext uri="{FF2B5EF4-FFF2-40B4-BE49-F238E27FC236}">
                <a16:creationId xmlns:a16="http://schemas.microsoft.com/office/drawing/2014/main" id="{BBDBE4C9-9890-5537-D211-7F2CE91C89F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86CC45AA-E368-679D-FFE8-E5CAA1E634E4}"/>
              </a:ext>
            </a:extLst>
          </p:cNvPr>
          <p:cNvGrpSpPr>
            <a:grpSpLocks noGrp="1" noUngrp="1" noRot="1" noMove="1" noResize="1"/>
          </p:cNvGrpSpPr>
          <p:nvPr/>
        </p:nvGrpSpPr>
        <p:grpSpPr>
          <a:xfrm>
            <a:off x="156000" y="1253924"/>
            <a:ext cx="11880000" cy="5076002"/>
            <a:chOff x="156000" y="1253923"/>
            <a:chExt cx="11880000" cy="5064534"/>
          </a:xfrm>
        </p:grpSpPr>
        <p:grpSp>
          <p:nvGrpSpPr>
            <p:cNvPr id="6" name="Groupe 5">
              <a:extLst>
                <a:ext uri="{FF2B5EF4-FFF2-40B4-BE49-F238E27FC236}">
                  <a16:creationId xmlns:a16="http://schemas.microsoft.com/office/drawing/2014/main" id="{932656C4-E222-CDAB-DE68-4B8F55BD5B7A}"/>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119885E9-05A6-9F39-716A-D5D9FC1BFFE6}"/>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7A219AA-54EE-CDED-C304-AD2FA49BC195}"/>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b="0" i="0" u="none" strike="noStrike">
                    <a:solidFill>
                      <a:srgbClr val="000000"/>
                    </a:solidFill>
                    <a:effectLst/>
                  </a:rPr>
                  <a:t>Compléments sur le levier le cas échéant</a:t>
                </a:r>
                <a:r>
                  <a:rPr lang="fr-FR" sz="1600"/>
                  <a:t> </a:t>
                </a:r>
                <a:r>
                  <a:rPr lang="fr-FR" sz="1600" b="1"/>
                  <a:t>(1 slide maximum)</a:t>
                </a:r>
                <a:endParaRPr lang="fr-FR" sz="1600"/>
              </a:p>
            </p:txBody>
          </p:sp>
        </p:grpSp>
        <p:grpSp>
          <p:nvGrpSpPr>
            <p:cNvPr id="7" name="Groupe 6">
              <a:extLst>
                <a:ext uri="{FF2B5EF4-FFF2-40B4-BE49-F238E27FC236}">
                  <a16:creationId xmlns:a16="http://schemas.microsoft.com/office/drawing/2014/main" id="{60CBA532-C279-7727-D01C-13CDD188A655}"/>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7A124BB3-4B33-A069-ED1E-F38F7331E50D}"/>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FE3387C5-502F-4FEB-B205-01BA4209E234}"/>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305621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894B5F-DF7B-B9A0-6443-93D9464D6544}"/>
              </a:ext>
            </a:extLst>
          </p:cNvPr>
          <p:cNvSpPr>
            <a:spLocks noGrp="1" noRot="1" noMove="1" noResize="1" noEditPoints="1" noAdjustHandles="1" noChangeArrowheads="1" noChangeShapeType="1"/>
          </p:cNvSpPr>
          <p:nvPr>
            <p:ph type="title"/>
          </p:nvPr>
        </p:nvSpPr>
        <p:spPr/>
        <p:txBody>
          <a:bodyPr>
            <a:normAutofit/>
          </a:bodyPr>
          <a:lstStyle/>
          <a:p>
            <a:r>
              <a:rPr lang="fr-FR"/>
              <a:t>Consignes</a:t>
            </a:r>
            <a:r>
              <a:rPr lang="fr-FR" sz="4400"/>
              <a:t> </a:t>
            </a:r>
            <a:r>
              <a:rPr lang="fr-FR"/>
              <a:t>générales</a:t>
            </a:r>
          </a:p>
        </p:txBody>
      </p:sp>
      <p:sp>
        <p:nvSpPr>
          <p:cNvPr id="5" name="Espace réservé du numéro de diapositive 4">
            <a:extLst>
              <a:ext uri="{FF2B5EF4-FFF2-40B4-BE49-F238E27FC236}">
                <a16:creationId xmlns:a16="http://schemas.microsoft.com/office/drawing/2014/main" id="{F43D5159-4456-D600-5294-C2C1E38E312F}"/>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a:t>
            </a:fld>
            <a:endParaRPr lang="fr-FR"/>
          </a:p>
        </p:txBody>
      </p:sp>
      <p:sp>
        <p:nvSpPr>
          <p:cNvPr id="4" name="Espace réservé du pied de page 3">
            <a:extLst>
              <a:ext uri="{FF2B5EF4-FFF2-40B4-BE49-F238E27FC236}">
                <a16:creationId xmlns:a16="http://schemas.microsoft.com/office/drawing/2014/main" id="{5F3ED2E4-14DF-7408-02A1-6879754D8F7C}"/>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3" name="Groupe 12">
            <a:extLst>
              <a:ext uri="{FF2B5EF4-FFF2-40B4-BE49-F238E27FC236}">
                <a16:creationId xmlns:a16="http://schemas.microsoft.com/office/drawing/2014/main" id="{D507BBFD-A452-C3A4-5BE2-998D0DE5B753}"/>
              </a:ext>
            </a:extLst>
          </p:cNvPr>
          <p:cNvGrpSpPr>
            <a:grpSpLocks noGrp="1" noUngrp="1" noRot="1" noMove="1" noResize="1"/>
          </p:cNvGrpSpPr>
          <p:nvPr/>
        </p:nvGrpSpPr>
        <p:grpSpPr>
          <a:xfrm>
            <a:off x="84000" y="1543684"/>
            <a:ext cx="12024000" cy="4320000"/>
            <a:chOff x="124767" y="2050653"/>
            <a:chExt cx="12024000" cy="4320000"/>
          </a:xfrm>
        </p:grpSpPr>
        <p:sp>
          <p:nvSpPr>
            <p:cNvPr id="9" name="Rectangle 8">
              <a:extLst>
                <a:ext uri="{FF2B5EF4-FFF2-40B4-BE49-F238E27FC236}">
                  <a16:creationId xmlns:a16="http://schemas.microsoft.com/office/drawing/2014/main" id="{2EE57C7C-A6BE-1CBC-CB0B-D9DA620A56CE}"/>
                </a:ext>
              </a:extLst>
            </p:cNvPr>
            <p:cNvSpPr>
              <a:spLocks noGrp="1" noRot="1" noMove="1" noResize="1" noEditPoints="1" noAdjustHandles="1" noChangeArrowheads="1" noChangeShapeType="1"/>
            </p:cNvSpPr>
            <p:nvPr/>
          </p:nvSpPr>
          <p:spPr>
            <a:xfrm>
              <a:off x="124767" y="2050653"/>
              <a:ext cx="12024000" cy="4320000"/>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F47A9735-70C1-C297-7AD6-D89E938F558E}"/>
                </a:ext>
              </a:extLst>
            </p:cNvPr>
            <p:cNvSpPr txBox="1">
              <a:spLocks noGrp="1" noRot="1" noMove="1" noResize="1" noEditPoints="1" noAdjustHandles="1" noChangeArrowheads="1" noChangeShapeType="1"/>
            </p:cNvSpPr>
            <p:nvPr/>
          </p:nvSpPr>
          <p:spPr>
            <a:xfrm>
              <a:off x="304767" y="2230653"/>
              <a:ext cx="11664000" cy="3960000"/>
            </a:xfrm>
            <a:prstGeom prst="rect">
              <a:avLst/>
            </a:prstGeom>
            <a:solidFill>
              <a:schemeClr val="bg1"/>
            </a:solidFill>
          </p:spPr>
          <p:txBody>
            <a:bodyPr wrap="square" rtlCol="0">
              <a:noAutofit/>
            </a:bodyPr>
            <a:lstStyle/>
            <a:p>
              <a:pPr marL="342900" indent="-342900">
                <a:buFont typeface="+mj-lt"/>
                <a:buAutoNum type="arabicPeriod"/>
              </a:pPr>
              <a:r>
                <a:rPr lang="fr-FR" sz="1600"/>
                <a:t>Les candidats sont invités à lire avec attention le Cahier des charges de l'Appel à projets Collecte 2025</a:t>
              </a:r>
            </a:p>
            <a:p>
              <a:pPr marL="342900" indent="-342900">
                <a:buAutoNum type="arabicPeriod"/>
              </a:pPr>
              <a:endParaRPr lang="fr-FR" sz="1600"/>
            </a:p>
            <a:p>
              <a:pPr marL="342900" indent="-342900">
                <a:buFont typeface="+mj-lt"/>
                <a:buAutoNum type="arabicPeriod"/>
              </a:pPr>
              <a:r>
                <a:rPr lang="fr-FR" sz="1600"/>
                <a:t>Le présent document sous format PowerPoint est une </a:t>
              </a:r>
              <a:r>
                <a:rPr lang="fr-FR" sz="1600" b="1"/>
                <a:t>pièce obligatoire </a:t>
              </a:r>
              <a:r>
                <a:rPr lang="fr-FR" sz="1600"/>
                <a:t>à remplir du dossier de candidature pour l'Appel à projets Collecte 2025 de Citeo/Adelphe.</a:t>
              </a:r>
            </a:p>
            <a:p>
              <a:pPr marL="342900" indent="-342900">
                <a:buFont typeface="+mj-lt"/>
                <a:buAutoNum type="arabicPeriod"/>
              </a:pPr>
              <a:endParaRPr lang="fr-FR" sz="1600"/>
            </a:p>
            <a:p>
              <a:pPr marL="342900" indent="-342900">
                <a:buFont typeface="+mj-lt"/>
                <a:buAutoNum type="arabicPeriod"/>
              </a:pPr>
              <a:r>
                <a:rPr lang="fr-FR" sz="1600"/>
                <a:t>Des éléments sont à complétés dans le fichier Excel : </a:t>
              </a:r>
              <a:r>
                <a:rPr lang="fr-FR" sz="1600" b="1"/>
                <a:t>Appel à projets Collecte 2025 Candidature.xlsx</a:t>
              </a:r>
            </a:p>
            <a:p>
              <a:pPr marL="342900" indent="-342900">
                <a:buFont typeface="+mj-lt"/>
                <a:buAutoNum type="arabicPeriod"/>
              </a:pPr>
              <a:endParaRPr lang="fr-FR" sz="1600"/>
            </a:p>
            <a:p>
              <a:pPr marL="342900" indent="-342900">
                <a:buFont typeface="+mj-lt"/>
                <a:buAutoNum type="arabicPeriod"/>
              </a:pPr>
              <a:r>
                <a:rPr lang="fr-FR" sz="1600"/>
                <a:t>Les candidats sont invités à être synthétiques dans les réponses fournies.</a:t>
              </a:r>
            </a:p>
            <a:p>
              <a:pPr marL="342900" indent="-342900">
                <a:buFont typeface="+mj-lt"/>
                <a:buAutoNum type="arabicPeriod"/>
              </a:pPr>
              <a:endParaRPr lang="fr-FR" sz="1600"/>
            </a:p>
            <a:p>
              <a:pPr marL="342900" indent="-342900">
                <a:buFont typeface="+mj-lt"/>
                <a:buAutoNum type="arabicPeriod"/>
              </a:pPr>
              <a:r>
                <a:rPr lang="fr-FR" sz="1600"/>
                <a:t>Toutes les populations fournies doivent s'appuyer sur les chiffres </a:t>
              </a:r>
              <a:r>
                <a:rPr lang="fr-FR" sz="1600" b="1"/>
                <a:t>INSEE 2021 </a:t>
              </a:r>
              <a:r>
                <a:rPr lang="fr-FR" sz="1600"/>
                <a:t>(populations municipales).</a:t>
              </a:r>
            </a:p>
            <a:p>
              <a:pPr marL="342900" indent="-342900">
                <a:buFont typeface="+mj-lt"/>
                <a:buAutoNum type="arabicPeriod"/>
              </a:pPr>
              <a:endParaRPr lang="fr-FR" sz="1600"/>
            </a:p>
            <a:p>
              <a:pPr marL="342900" indent="-342900">
                <a:buFont typeface="+mj-lt"/>
                <a:buAutoNum type="arabicPeriod"/>
              </a:pPr>
              <a:r>
                <a:rPr lang="fr-FR" sz="1600"/>
                <a:t>Les candidats porteront attention que certaines réponses seront limitées en nombre de slides (la précision du nombre de slide maximum est indiquée pour les réponses concernées). </a:t>
              </a:r>
            </a:p>
            <a:p>
              <a:pPr marL="342900" indent="-342900">
                <a:buFont typeface="+mj-lt"/>
                <a:buAutoNum type="arabicPeriod"/>
              </a:pPr>
              <a:endParaRPr lang="fr-FR" sz="1600"/>
            </a:p>
            <a:p>
              <a:pPr marL="342900" indent="-342900">
                <a:buFont typeface="+mj-lt"/>
                <a:buAutoNum type="arabicPeriod"/>
              </a:pPr>
              <a:r>
                <a:rPr lang="fr-FR" sz="1600"/>
                <a:t>La slide de réponse candidat ci-après peut être utilisée et dupliquée pour répondre. </a:t>
              </a:r>
            </a:p>
          </p:txBody>
        </p:sp>
      </p:grpSp>
    </p:spTree>
    <p:extLst>
      <p:ext uri="{BB962C8B-B14F-4D97-AF65-F5344CB8AC3E}">
        <p14:creationId xmlns:p14="http://schemas.microsoft.com/office/powerpoint/2010/main" val="8884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CD9FE-7907-4AC1-89EA-62D5FFA4C5C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2C5D289-40CB-F7A1-5528-ECDD9BCA2FBC}"/>
              </a:ext>
            </a:extLst>
          </p:cNvPr>
          <p:cNvSpPr>
            <a:spLocks noGrp="1" noRot="1" noMove="1" noResize="1" noEditPoints="1" noAdjustHandles="1" noChangeArrowheads="1" noChangeShapeType="1"/>
          </p:cNvSpPr>
          <p:nvPr>
            <p:ph type="title"/>
          </p:nvPr>
        </p:nvSpPr>
        <p:spPr/>
        <p:txBody>
          <a:bodyPr>
            <a:normAutofit/>
          </a:bodyPr>
          <a:lstStyle/>
          <a:p>
            <a:r>
              <a:rPr lang="fr-FR"/>
              <a:t>Levier 3 : Baisser le taux de refus en entrée de centre de tri</a:t>
            </a:r>
          </a:p>
        </p:txBody>
      </p:sp>
      <p:sp>
        <p:nvSpPr>
          <p:cNvPr id="5" name="Espace réservé du numéro de diapositive 4">
            <a:extLst>
              <a:ext uri="{FF2B5EF4-FFF2-40B4-BE49-F238E27FC236}">
                <a16:creationId xmlns:a16="http://schemas.microsoft.com/office/drawing/2014/main" id="{72A3033D-21B5-B201-46E8-FB88665CCBE5}"/>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30</a:t>
            </a:fld>
            <a:endParaRPr lang="fr-FR"/>
          </a:p>
        </p:txBody>
      </p:sp>
      <p:sp>
        <p:nvSpPr>
          <p:cNvPr id="3" name="Espace réservé du pied de page 2">
            <a:extLst>
              <a:ext uri="{FF2B5EF4-FFF2-40B4-BE49-F238E27FC236}">
                <a16:creationId xmlns:a16="http://schemas.microsoft.com/office/drawing/2014/main" id="{4BA060ED-1B67-1954-31B6-D9EEB0A41690}"/>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67F6409A-10BA-7D72-FEBB-29AC5E814621}"/>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92C46CC7-C53E-654B-B085-106807644047}"/>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59F93714-0B4B-9D7B-4F62-C6066E8C5AD8}"/>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05D15B1-DCB3-4669-A042-C8BFA0D2BA2F}"/>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Succinctement, actions prévues au levier </a:t>
                </a:r>
                <a:r>
                  <a:rPr lang="fr-FR" sz="1600" b="1"/>
                  <a:t>(1 slide maximum)</a:t>
                </a:r>
                <a:endParaRPr lang="fr-FR" sz="1600"/>
              </a:p>
            </p:txBody>
          </p:sp>
        </p:grpSp>
        <p:grpSp>
          <p:nvGrpSpPr>
            <p:cNvPr id="7" name="Groupe 6">
              <a:extLst>
                <a:ext uri="{FF2B5EF4-FFF2-40B4-BE49-F238E27FC236}">
                  <a16:creationId xmlns:a16="http://schemas.microsoft.com/office/drawing/2014/main" id="{93CEF876-36DF-19BB-1CEF-0BDE92600B4D}"/>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72E05C9C-C351-84AB-FE60-BCC415DD2FEF}"/>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CFECA9E5-A34F-D476-0C49-3495918146C5}"/>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567384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ECC05-C282-5364-FF7C-888B67DB81E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542DEC5-3D9F-44D7-7E8E-B817619E75E2}"/>
              </a:ext>
            </a:extLst>
          </p:cNvPr>
          <p:cNvSpPr>
            <a:spLocks noGrp="1" noRot="1" noMove="1" noResize="1" noEditPoints="1" noAdjustHandles="1" noChangeArrowheads="1" noChangeShapeType="1"/>
          </p:cNvSpPr>
          <p:nvPr>
            <p:ph type="title"/>
          </p:nvPr>
        </p:nvSpPr>
        <p:spPr/>
        <p:txBody>
          <a:bodyPr>
            <a:normAutofit/>
          </a:bodyPr>
          <a:lstStyle/>
          <a:p>
            <a:r>
              <a:rPr lang="fr-FR"/>
              <a:t>Levier 3 : Baisser le taux de refus en entrée de centre de tri</a:t>
            </a:r>
          </a:p>
        </p:txBody>
      </p:sp>
      <p:sp>
        <p:nvSpPr>
          <p:cNvPr id="5" name="Espace réservé du numéro de diapositive 4">
            <a:extLst>
              <a:ext uri="{FF2B5EF4-FFF2-40B4-BE49-F238E27FC236}">
                <a16:creationId xmlns:a16="http://schemas.microsoft.com/office/drawing/2014/main" id="{A96BAE1B-E44B-BE26-3DBD-6414F2BEB569}"/>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31</a:t>
            </a:fld>
            <a:endParaRPr lang="fr-FR"/>
          </a:p>
        </p:txBody>
      </p:sp>
      <p:sp>
        <p:nvSpPr>
          <p:cNvPr id="3" name="Espace réservé du pied de page 2">
            <a:extLst>
              <a:ext uri="{FF2B5EF4-FFF2-40B4-BE49-F238E27FC236}">
                <a16:creationId xmlns:a16="http://schemas.microsoft.com/office/drawing/2014/main" id="{30EEA23C-968C-3148-CE6C-6D9F73266413}"/>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6B40BF2E-C9E3-F250-BC3D-7043252C0429}"/>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AAD58808-7151-D9C5-4384-2748C2CF26E2}"/>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2EA97387-3901-6302-1511-ED0FA7089916}"/>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F7785DF1-97A6-E82F-90CA-75FA0774C362}"/>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lnSpcReduction="10000"/>
              </a:bodyPr>
              <a:lstStyle/>
              <a:p>
                <a:r>
                  <a:rPr lang="fr-FR" sz="1600"/>
                  <a:t>Description du périmètre ayant une mauvaise qualité de tri (schéma, mode, fréquence de collecte) et méthodologie employée pour identifier ce périmètre </a:t>
                </a:r>
                <a:r>
                  <a:rPr lang="fr-FR" sz="1600" b="1"/>
                  <a:t>(2 slides maximum)</a:t>
                </a:r>
                <a:endParaRPr lang="fr-FR" sz="1600"/>
              </a:p>
            </p:txBody>
          </p:sp>
        </p:grpSp>
        <p:grpSp>
          <p:nvGrpSpPr>
            <p:cNvPr id="7" name="Groupe 6">
              <a:extLst>
                <a:ext uri="{FF2B5EF4-FFF2-40B4-BE49-F238E27FC236}">
                  <a16:creationId xmlns:a16="http://schemas.microsoft.com/office/drawing/2014/main" id="{4D8C885B-C298-A48A-36CD-B33CA32AEEDA}"/>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BF28DBFE-E868-7E9C-66DB-FB8A8CBC6F04}"/>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32690439-3C02-BFE4-9DDF-2BA12847FC35}"/>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0552099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1E174-994F-80B8-8097-C68DDC58977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6119571-224F-5172-7D25-A9C3BBFACA5B}"/>
              </a:ext>
            </a:extLst>
          </p:cNvPr>
          <p:cNvSpPr>
            <a:spLocks noGrp="1" noRot="1" noMove="1" noResize="1" noEditPoints="1" noAdjustHandles="1" noChangeArrowheads="1" noChangeShapeType="1"/>
          </p:cNvSpPr>
          <p:nvPr>
            <p:ph type="title"/>
          </p:nvPr>
        </p:nvSpPr>
        <p:spPr/>
        <p:txBody>
          <a:bodyPr>
            <a:normAutofit/>
          </a:bodyPr>
          <a:lstStyle/>
          <a:p>
            <a:r>
              <a:rPr lang="fr-FR"/>
              <a:t>Levier 3 : Baisser le taux de refus en entrée de centre de tri</a:t>
            </a:r>
          </a:p>
        </p:txBody>
      </p:sp>
      <p:sp>
        <p:nvSpPr>
          <p:cNvPr id="5" name="Espace réservé du numéro de diapositive 4">
            <a:extLst>
              <a:ext uri="{FF2B5EF4-FFF2-40B4-BE49-F238E27FC236}">
                <a16:creationId xmlns:a16="http://schemas.microsoft.com/office/drawing/2014/main" id="{81BC6FA5-C870-72F5-E68D-DFCEE665764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32</a:t>
            </a:fld>
            <a:endParaRPr lang="fr-FR"/>
          </a:p>
        </p:txBody>
      </p:sp>
      <p:sp>
        <p:nvSpPr>
          <p:cNvPr id="3" name="Espace réservé du pied de page 2">
            <a:extLst>
              <a:ext uri="{FF2B5EF4-FFF2-40B4-BE49-F238E27FC236}">
                <a16:creationId xmlns:a16="http://schemas.microsoft.com/office/drawing/2014/main" id="{8A86413C-7BBB-3CA2-CAB2-32A7F857EC1F}"/>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5166ADC9-BA1E-A849-978A-74DF57BA587F}"/>
              </a:ext>
            </a:extLst>
          </p:cNvPr>
          <p:cNvGrpSpPr>
            <a:grpSpLocks noGrp="1" noUngrp="1" noRot="1" noMove="1" noResize="1"/>
          </p:cNvGrpSpPr>
          <p:nvPr/>
        </p:nvGrpSpPr>
        <p:grpSpPr>
          <a:xfrm>
            <a:off x="156000" y="1253923"/>
            <a:ext cx="11880000" cy="5039994"/>
            <a:chOff x="156000" y="1253923"/>
            <a:chExt cx="11880000" cy="5028611"/>
          </a:xfrm>
        </p:grpSpPr>
        <p:grpSp>
          <p:nvGrpSpPr>
            <p:cNvPr id="6" name="Groupe 5">
              <a:extLst>
                <a:ext uri="{FF2B5EF4-FFF2-40B4-BE49-F238E27FC236}">
                  <a16:creationId xmlns:a16="http://schemas.microsoft.com/office/drawing/2014/main" id="{E443904F-3493-6AF2-3B36-897A07C58C38}"/>
                </a:ext>
              </a:extLst>
            </p:cNvPr>
            <p:cNvGrpSpPr>
              <a:grpSpLocks noGrp="1" noUngrp="1" noRot="1" noMove="1" noResize="1"/>
            </p:cNvGrpSpPr>
            <p:nvPr/>
          </p:nvGrpSpPr>
          <p:grpSpPr>
            <a:xfrm>
              <a:off x="156000" y="1253923"/>
              <a:ext cx="11880000" cy="1041641"/>
              <a:chOff x="0" y="1072433"/>
              <a:chExt cx="12045988" cy="1511807"/>
            </a:xfrm>
          </p:grpSpPr>
          <p:sp>
            <p:nvSpPr>
              <p:cNvPr id="10" name="Rectangle 9">
                <a:extLst>
                  <a:ext uri="{FF2B5EF4-FFF2-40B4-BE49-F238E27FC236}">
                    <a16:creationId xmlns:a16="http://schemas.microsoft.com/office/drawing/2014/main" id="{6BC569EB-99E0-DF37-C59B-3040779F919E}"/>
                  </a:ext>
                </a:extLst>
              </p:cNvPr>
              <p:cNvSpPr>
                <a:spLocks noGrp="1" noRot="1" noMove="1" noResize="1" noEditPoints="1" noAdjustHandles="1" noChangeArrowheads="1" noChangeShapeType="1"/>
              </p:cNvSpPr>
              <p:nvPr/>
            </p:nvSpPr>
            <p:spPr>
              <a:xfrm>
                <a:off x="0" y="1072433"/>
                <a:ext cx="12045988" cy="1511807"/>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E912A2AF-CCC9-ED13-39D0-7E1B2158F9E6}"/>
                  </a:ext>
                </a:extLst>
              </p:cNvPr>
              <p:cNvSpPr txBox="1">
                <a:spLocks noGrp="1" noRot="1" noMove="1" noResize="1" noEditPoints="1" noAdjustHandles="1" noChangeArrowheads="1" noChangeShapeType="1"/>
              </p:cNvSpPr>
              <p:nvPr/>
            </p:nvSpPr>
            <p:spPr>
              <a:xfrm>
                <a:off x="182515" y="1333090"/>
                <a:ext cx="11680958" cy="990494"/>
              </a:xfrm>
              <a:prstGeom prst="rect">
                <a:avLst/>
              </a:prstGeom>
              <a:solidFill>
                <a:schemeClr val="bg1"/>
              </a:solidFill>
            </p:spPr>
            <p:txBody>
              <a:bodyPr wrap="square" rtlCol="0">
                <a:normAutofit/>
              </a:bodyPr>
              <a:lstStyle/>
              <a:p>
                <a:r>
                  <a:rPr lang="fr-FR" sz="1600" dirty="0"/>
                  <a:t>Le candidat justifiera ici de son éligibilité au regard du Taux de refus en entrée de centre de tri .</a:t>
                </a:r>
              </a:p>
              <a:p>
                <a:r>
                  <a:rPr lang="fr-FR" sz="1600" b="1" dirty="0"/>
                  <a:t>(1 slides maximum)</a:t>
                </a:r>
                <a:endParaRPr lang="fr-FR" sz="1600" dirty="0"/>
              </a:p>
            </p:txBody>
          </p:sp>
        </p:grpSp>
        <p:grpSp>
          <p:nvGrpSpPr>
            <p:cNvPr id="7" name="Groupe 6">
              <a:extLst>
                <a:ext uri="{FF2B5EF4-FFF2-40B4-BE49-F238E27FC236}">
                  <a16:creationId xmlns:a16="http://schemas.microsoft.com/office/drawing/2014/main" id="{B4C643A4-38B0-C6A2-5F46-29FEA6797776}"/>
                </a:ext>
              </a:extLst>
            </p:cNvPr>
            <p:cNvGrpSpPr>
              <a:grpSpLocks noGrp="1" noUngrp="1" noRot="1" noMove="1" noResize="1"/>
            </p:cNvGrpSpPr>
            <p:nvPr/>
          </p:nvGrpSpPr>
          <p:grpSpPr>
            <a:xfrm>
              <a:off x="156000" y="2295560"/>
              <a:ext cx="11880000" cy="3986974"/>
              <a:chOff x="0" y="482579"/>
              <a:chExt cx="12045988" cy="2104988"/>
            </a:xfrm>
          </p:grpSpPr>
          <p:sp>
            <p:nvSpPr>
              <p:cNvPr id="8" name="Rectangle 7">
                <a:extLst>
                  <a:ext uri="{FF2B5EF4-FFF2-40B4-BE49-F238E27FC236}">
                    <a16:creationId xmlns:a16="http://schemas.microsoft.com/office/drawing/2014/main" id="{0D000A74-CF22-DA3C-0D93-CF3F8DDA7D7D}"/>
                  </a:ext>
                </a:extLst>
              </p:cNvPr>
              <p:cNvSpPr>
                <a:spLocks noGrp="1" noRot="1" noMove="1" noResize="1" noEditPoints="1" noAdjustHandles="1" noChangeArrowheads="1" noChangeShapeType="1"/>
              </p:cNvSpPr>
              <p:nvPr/>
            </p:nvSpPr>
            <p:spPr>
              <a:xfrm>
                <a:off x="0" y="482579"/>
                <a:ext cx="12045988" cy="2104988"/>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F9245C38-37A1-4BF8-81DF-238F752DB5FC}"/>
                  </a:ext>
                </a:extLst>
              </p:cNvPr>
              <p:cNvSpPr txBox="1">
                <a:spLocks noGrp="1" noRot="1" noMove="1" noResize="1" noEditPoints="1" noAdjustHandles="1" noChangeArrowheads="1" noChangeShapeType="1"/>
              </p:cNvSpPr>
              <p:nvPr/>
            </p:nvSpPr>
            <p:spPr>
              <a:xfrm>
                <a:off x="182515" y="577398"/>
                <a:ext cx="11680958" cy="1915349"/>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4045948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56A88-CAC5-C698-406E-3332FE3A3CA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F71E643-1566-5495-5785-7DDF95BA5138}"/>
              </a:ext>
            </a:extLst>
          </p:cNvPr>
          <p:cNvSpPr>
            <a:spLocks noGrp="1" noRot="1" noMove="1" noResize="1" noEditPoints="1" noAdjustHandles="1" noChangeArrowheads="1" noChangeShapeType="1"/>
          </p:cNvSpPr>
          <p:nvPr>
            <p:ph type="title"/>
          </p:nvPr>
        </p:nvSpPr>
        <p:spPr/>
        <p:txBody>
          <a:bodyPr>
            <a:normAutofit/>
          </a:bodyPr>
          <a:lstStyle/>
          <a:p>
            <a:r>
              <a:rPr lang="fr-FR"/>
              <a:t>Levier 3 : Baisser le taux de refus en entrée de centre de tri</a:t>
            </a:r>
          </a:p>
        </p:txBody>
      </p:sp>
      <p:sp>
        <p:nvSpPr>
          <p:cNvPr id="5" name="Espace réservé du numéro de diapositive 4">
            <a:extLst>
              <a:ext uri="{FF2B5EF4-FFF2-40B4-BE49-F238E27FC236}">
                <a16:creationId xmlns:a16="http://schemas.microsoft.com/office/drawing/2014/main" id="{E14100A6-8BA0-70AF-D145-4BA598B1F03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33</a:t>
            </a:fld>
            <a:endParaRPr lang="fr-FR"/>
          </a:p>
        </p:txBody>
      </p:sp>
      <p:sp>
        <p:nvSpPr>
          <p:cNvPr id="3" name="Espace réservé du pied de page 2">
            <a:extLst>
              <a:ext uri="{FF2B5EF4-FFF2-40B4-BE49-F238E27FC236}">
                <a16:creationId xmlns:a16="http://schemas.microsoft.com/office/drawing/2014/main" id="{E5B446F8-46B1-B27B-6EAC-A4AF5FB090DC}"/>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232AA529-7439-6507-1EE4-57B4FBFE7F96}"/>
              </a:ext>
            </a:extLst>
          </p:cNvPr>
          <p:cNvGrpSpPr>
            <a:grpSpLocks noGrp="1" noUngrp="1" noRot="1" noMove="1" noResize="1"/>
          </p:cNvGrpSpPr>
          <p:nvPr/>
        </p:nvGrpSpPr>
        <p:grpSpPr>
          <a:xfrm>
            <a:off x="156000" y="1226490"/>
            <a:ext cx="11880000" cy="5073425"/>
            <a:chOff x="156000" y="1253923"/>
            <a:chExt cx="11880000" cy="5037444"/>
          </a:xfrm>
        </p:grpSpPr>
        <p:grpSp>
          <p:nvGrpSpPr>
            <p:cNvPr id="6" name="Groupe 5">
              <a:extLst>
                <a:ext uri="{FF2B5EF4-FFF2-40B4-BE49-F238E27FC236}">
                  <a16:creationId xmlns:a16="http://schemas.microsoft.com/office/drawing/2014/main" id="{F9A289AD-C105-3DDD-BB42-979D1AC46E2F}"/>
                </a:ext>
              </a:extLst>
            </p:cNvPr>
            <p:cNvGrpSpPr>
              <a:grpSpLocks noGrp="1" noUngrp="1" noRot="1" noMove="1" noResize="1"/>
            </p:cNvGrpSpPr>
            <p:nvPr/>
          </p:nvGrpSpPr>
          <p:grpSpPr>
            <a:xfrm>
              <a:off x="156000" y="1253923"/>
              <a:ext cx="11880000" cy="1251063"/>
              <a:chOff x="0" y="1072433"/>
              <a:chExt cx="12045988" cy="1815750"/>
            </a:xfrm>
          </p:grpSpPr>
          <p:sp>
            <p:nvSpPr>
              <p:cNvPr id="10" name="Rectangle 9">
                <a:extLst>
                  <a:ext uri="{FF2B5EF4-FFF2-40B4-BE49-F238E27FC236}">
                    <a16:creationId xmlns:a16="http://schemas.microsoft.com/office/drawing/2014/main" id="{EFAE592B-1A50-B04F-B655-FF33BC467456}"/>
                  </a:ext>
                </a:extLst>
              </p:cNvPr>
              <p:cNvSpPr>
                <a:spLocks noGrp="1" noRot="1" noMove="1" noResize="1" noEditPoints="1" noAdjustHandles="1" noChangeArrowheads="1" noChangeShapeType="1"/>
              </p:cNvSpPr>
              <p:nvPr/>
            </p:nvSpPr>
            <p:spPr>
              <a:xfrm>
                <a:off x="0" y="1072433"/>
                <a:ext cx="12045988" cy="1815750"/>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36DE89E7-BD39-3374-2579-8C79CC19C851}"/>
                  </a:ext>
                </a:extLst>
              </p:cNvPr>
              <p:cNvSpPr txBox="1">
                <a:spLocks noGrp="1" noRot="1" noMove="1" noResize="1" noEditPoints="1" noAdjustHandles="1" noChangeArrowheads="1" noChangeShapeType="1"/>
              </p:cNvSpPr>
              <p:nvPr/>
            </p:nvSpPr>
            <p:spPr>
              <a:xfrm>
                <a:off x="182515" y="1333679"/>
                <a:ext cx="11680958" cy="1296964"/>
              </a:xfrm>
              <a:prstGeom prst="rect">
                <a:avLst/>
              </a:prstGeom>
              <a:solidFill>
                <a:schemeClr val="bg1"/>
              </a:solidFill>
            </p:spPr>
            <p:txBody>
              <a:bodyPr wrap="square" rtlCol="0">
                <a:normAutofit/>
              </a:bodyPr>
              <a:lstStyle/>
              <a:p>
                <a:r>
                  <a:rPr lang="fr-FR" sz="1600"/>
                  <a:t>Description du dimensionnement des actions technique et communication, dimensionnement humain et financier : choix des équipements, choix des périmètres d’étude, méthode de caractérisation de la collecte sélective,...</a:t>
                </a:r>
              </a:p>
              <a:p>
                <a:r>
                  <a:rPr lang="fr-FR" sz="1600"/>
                  <a:t>Méthodologie et justification sont aussi attendus dans la réponse. </a:t>
                </a:r>
                <a:r>
                  <a:rPr lang="fr-FR" sz="1600" b="1"/>
                  <a:t>(3 slides maximum)</a:t>
                </a:r>
                <a:endParaRPr lang="fr-FR" sz="1600"/>
              </a:p>
            </p:txBody>
          </p:sp>
        </p:grpSp>
        <p:grpSp>
          <p:nvGrpSpPr>
            <p:cNvPr id="7" name="Groupe 6">
              <a:extLst>
                <a:ext uri="{FF2B5EF4-FFF2-40B4-BE49-F238E27FC236}">
                  <a16:creationId xmlns:a16="http://schemas.microsoft.com/office/drawing/2014/main" id="{70FBBB51-8D10-6AD5-2716-4A0E976EE0BC}"/>
                </a:ext>
              </a:extLst>
            </p:cNvPr>
            <p:cNvGrpSpPr>
              <a:grpSpLocks noGrp="1" noUngrp="1" noRot="1" noMove="1" noResize="1"/>
            </p:cNvGrpSpPr>
            <p:nvPr/>
          </p:nvGrpSpPr>
          <p:grpSpPr>
            <a:xfrm>
              <a:off x="156000" y="2538176"/>
              <a:ext cx="11880000" cy="3753191"/>
              <a:chOff x="0" y="610668"/>
              <a:chExt cx="12045988" cy="1981558"/>
            </a:xfrm>
          </p:grpSpPr>
          <p:sp>
            <p:nvSpPr>
              <p:cNvPr id="8" name="Rectangle 7">
                <a:extLst>
                  <a:ext uri="{FF2B5EF4-FFF2-40B4-BE49-F238E27FC236}">
                    <a16:creationId xmlns:a16="http://schemas.microsoft.com/office/drawing/2014/main" id="{0C1B1E6A-4077-B168-35B0-A73ADBC4DED1}"/>
                  </a:ext>
                </a:extLst>
              </p:cNvPr>
              <p:cNvSpPr>
                <a:spLocks noGrp="1" noRot="1" noMove="1" noResize="1" noEditPoints="1" noAdjustHandles="1" noChangeArrowheads="1" noChangeShapeType="1"/>
              </p:cNvSpPr>
              <p:nvPr/>
            </p:nvSpPr>
            <p:spPr>
              <a:xfrm>
                <a:off x="0" y="610668"/>
                <a:ext cx="12045988" cy="1981558"/>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BDE86E9-7C88-96B9-C065-6E70F40253B1}"/>
                  </a:ext>
                </a:extLst>
              </p:cNvPr>
              <p:cNvSpPr txBox="1">
                <a:spLocks noGrp="1" noRot="1" noMove="1" noResize="1" noEditPoints="1" noAdjustHandles="1" noChangeArrowheads="1" noChangeShapeType="1"/>
              </p:cNvSpPr>
              <p:nvPr/>
            </p:nvSpPr>
            <p:spPr>
              <a:xfrm>
                <a:off x="182515" y="705028"/>
                <a:ext cx="11680958" cy="1792838"/>
              </a:xfrm>
              <a:prstGeom prst="rect">
                <a:avLst/>
              </a:prstGeom>
              <a:solidFill>
                <a:schemeClr val="bg1"/>
              </a:solidFill>
            </p:spPr>
            <p:txBody>
              <a:bodyPr wrap="square" rtlCol="0">
                <a:normAutofit/>
              </a:bodyPr>
              <a:lstStyle/>
              <a:p>
                <a:r>
                  <a:rPr lang="fr-FR" sz="1400"/>
                  <a:t>Réponse du candidat :</a:t>
                </a:r>
              </a:p>
              <a:p>
                <a:endParaRPr lang="fr-FR"/>
              </a:p>
            </p:txBody>
          </p:sp>
        </p:grpSp>
      </p:grpSp>
    </p:spTree>
    <p:extLst>
      <p:ext uri="{BB962C8B-B14F-4D97-AF65-F5344CB8AC3E}">
        <p14:creationId xmlns:p14="http://schemas.microsoft.com/office/powerpoint/2010/main" val="1239626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BB4EE-2020-8A30-0D6A-2EBBB92AF78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B76EEC8-58E5-697B-1880-52BB66205807}"/>
              </a:ext>
            </a:extLst>
          </p:cNvPr>
          <p:cNvSpPr>
            <a:spLocks noGrp="1" noRot="1" noMove="1" noResize="1" noEditPoints="1" noAdjustHandles="1" noChangeArrowheads="1" noChangeShapeType="1"/>
          </p:cNvSpPr>
          <p:nvPr>
            <p:ph type="title"/>
          </p:nvPr>
        </p:nvSpPr>
        <p:spPr/>
        <p:txBody>
          <a:bodyPr>
            <a:normAutofit/>
          </a:bodyPr>
          <a:lstStyle/>
          <a:p>
            <a:r>
              <a:rPr lang="fr-FR"/>
              <a:t>Levier 3 : Baisser le taux de refus en entrée de centre de tri</a:t>
            </a:r>
          </a:p>
        </p:txBody>
      </p:sp>
      <p:sp>
        <p:nvSpPr>
          <p:cNvPr id="5" name="Espace réservé du numéro de diapositive 4">
            <a:extLst>
              <a:ext uri="{FF2B5EF4-FFF2-40B4-BE49-F238E27FC236}">
                <a16:creationId xmlns:a16="http://schemas.microsoft.com/office/drawing/2014/main" id="{3F7E74A9-A680-7C6E-342D-F791557A62D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34</a:t>
            </a:fld>
            <a:endParaRPr lang="fr-FR"/>
          </a:p>
        </p:txBody>
      </p:sp>
      <p:sp>
        <p:nvSpPr>
          <p:cNvPr id="3" name="Espace réservé du pied de page 2">
            <a:extLst>
              <a:ext uri="{FF2B5EF4-FFF2-40B4-BE49-F238E27FC236}">
                <a16:creationId xmlns:a16="http://schemas.microsoft.com/office/drawing/2014/main" id="{FAD12180-F958-BC98-1563-4E6E407EDCC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9916499C-3940-3ACD-01BF-3669FFEF81DB}"/>
              </a:ext>
            </a:extLst>
          </p:cNvPr>
          <p:cNvGrpSpPr>
            <a:grpSpLocks noGrp="1" noUngrp="1" noRot="1" noMove="1" noResize="1"/>
          </p:cNvGrpSpPr>
          <p:nvPr/>
        </p:nvGrpSpPr>
        <p:grpSpPr>
          <a:xfrm>
            <a:off x="156000" y="1253924"/>
            <a:ext cx="11880000" cy="5076002"/>
            <a:chOff x="156000" y="1253923"/>
            <a:chExt cx="11880000" cy="5064534"/>
          </a:xfrm>
        </p:grpSpPr>
        <p:grpSp>
          <p:nvGrpSpPr>
            <p:cNvPr id="6" name="Groupe 5">
              <a:extLst>
                <a:ext uri="{FF2B5EF4-FFF2-40B4-BE49-F238E27FC236}">
                  <a16:creationId xmlns:a16="http://schemas.microsoft.com/office/drawing/2014/main" id="{CD87B178-85D0-1984-6D19-D5DBE98810FE}"/>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D5577473-EB01-4D6D-B398-87086994752B}"/>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11AEAAF4-F0C2-2CBF-B549-EABFCE738090}"/>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b="0" i="0" u="none" strike="noStrike">
                    <a:solidFill>
                      <a:srgbClr val="000000"/>
                    </a:solidFill>
                    <a:effectLst/>
                  </a:rPr>
                  <a:t>Compléments sur le levier le cas échéant</a:t>
                </a:r>
                <a:r>
                  <a:rPr lang="fr-FR" sz="1600"/>
                  <a:t> </a:t>
                </a:r>
                <a:r>
                  <a:rPr lang="fr-FR" sz="1600" b="1"/>
                  <a:t>(1 slide maximum)</a:t>
                </a:r>
                <a:endParaRPr lang="fr-FR" sz="1600"/>
              </a:p>
            </p:txBody>
          </p:sp>
        </p:grpSp>
        <p:grpSp>
          <p:nvGrpSpPr>
            <p:cNvPr id="7" name="Groupe 6">
              <a:extLst>
                <a:ext uri="{FF2B5EF4-FFF2-40B4-BE49-F238E27FC236}">
                  <a16:creationId xmlns:a16="http://schemas.microsoft.com/office/drawing/2014/main" id="{519FB104-0BCA-C246-C414-C32BE51822F1}"/>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01715220-CCDA-ADC5-BC80-48BD3986F225}"/>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2B8ACF23-FE48-5C22-257B-194D3C25E023}"/>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40221831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31779-F439-0CA1-DA70-633D9BF9164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DB81067-7A81-363A-F5EA-E852FA0EE7E8}"/>
              </a:ext>
            </a:extLst>
          </p:cNvPr>
          <p:cNvSpPr>
            <a:spLocks noGrp="1" noRot="1" noMove="1" noResize="1" noEditPoints="1" noAdjustHandles="1" noChangeArrowheads="1" noChangeShapeType="1"/>
          </p:cNvSpPr>
          <p:nvPr>
            <p:ph type="title"/>
          </p:nvPr>
        </p:nvSpPr>
        <p:spPr/>
        <p:txBody>
          <a:bodyPr>
            <a:normAutofit/>
          </a:bodyPr>
          <a:lstStyle/>
          <a:p>
            <a:r>
              <a:rPr lang="fr-FR"/>
              <a:t>Levier 4 : Améliorer les coûts du verre et ses performances</a:t>
            </a:r>
          </a:p>
        </p:txBody>
      </p:sp>
      <p:sp>
        <p:nvSpPr>
          <p:cNvPr id="5" name="Espace réservé du numéro de diapositive 4">
            <a:extLst>
              <a:ext uri="{FF2B5EF4-FFF2-40B4-BE49-F238E27FC236}">
                <a16:creationId xmlns:a16="http://schemas.microsoft.com/office/drawing/2014/main" id="{03FFC49F-89A6-5463-8AD1-0467B53A9B5A}"/>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35</a:t>
            </a:fld>
            <a:endParaRPr lang="fr-FR"/>
          </a:p>
        </p:txBody>
      </p:sp>
      <p:sp>
        <p:nvSpPr>
          <p:cNvPr id="3" name="Espace réservé du pied de page 2">
            <a:extLst>
              <a:ext uri="{FF2B5EF4-FFF2-40B4-BE49-F238E27FC236}">
                <a16:creationId xmlns:a16="http://schemas.microsoft.com/office/drawing/2014/main" id="{A156122A-6B51-4060-525D-318B52467448}"/>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169B054F-1FBB-66E4-D089-EB4CCDF26712}"/>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6F2DC081-B649-53E0-DD0F-82E8FB946341}"/>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67510E51-E3F3-3ABD-1243-5C800168B9CD}"/>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BEE1C9B6-C40E-3E43-98C4-AFB546C5053E}"/>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Succinctement, actions prévues au levier </a:t>
                </a:r>
                <a:r>
                  <a:rPr lang="fr-FR" sz="1600" b="1"/>
                  <a:t>(1 slide maximum)</a:t>
                </a:r>
                <a:endParaRPr lang="fr-FR" sz="1600"/>
              </a:p>
            </p:txBody>
          </p:sp>
        </p:grpSp>
        <p:grpSp>
          <p:nvGrpSpPr>
            <p:cNvPr id="7" name="Groupe 6">
              <a:extLst>
                <a:ext uri="{FF2B5EF4-FFF2-40B4-BE49-F238E27FC236}">
                  <a16:creationId xmlns:a16="http://schemas.microsoft.com/office/drawing/2014/main" id="{A3F4BBDD-4DFD-1988-5509-948D376466DB}"/>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DE2E9829-A483-A83D-660C-6E26FE610822}"/>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4F083F28-126C-BF1B-9F68-29E0F1E5039D}"/>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300459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B1EC74-E62F-34D4-F75F-ACFF3C02BD8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C3CD625-733C-C933-31FE-E09FDE9F0B3D}"/>
              </a:ext>
            </a:extLst>
          </p:cNvPr>
          <p:cNvSpPr>
            <a:spLocks noGrp="1" noRot="1" noMove="1" noResize="1" noEditPoints="1" noAdjustHandles="1" noChangeArrowheads="1" noChangeShapeType="1"/>
          </p:cNvSpPr>
          <p:nvPr>
            <p:ph type="title"/>
          </p:nvPr>
        </p:nvSpPr>
        <p:spPr/>
        <p:txBody>
          <a:bodyPr>
            <a:normAutofit/>
          </a:bodyPr>
          <a:lstStyle/>
          <a:p>
            <a:r>
              <a:rPr lang="fr-FR"/>
              <a:t>Levier 4 : Améliorer les coûts du verre et ses performances</a:t>
            </a:r>
          </a:p>
        </p:txBody>
      </p:sp>
      <p:sp>
        <p:nvSpPr>
          <p:cNvPr id="5" name="Espace réservé du numéro de diapositive 4">
            <a:extLst>
              <a:ext uri="{FF2B5EF4-FFF2-40B4-BE49-F238E27FC236}">
                <a16:creationId xmlns:a16="http://schemas.microsoft.com/office/drawing/2014/main" id="{C4F919D3-48EE-9A18-CB9E-7638D982755A}"/>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36</a:t>
            </a:fld>
            <a:endParaRPr lang="fr-FR"/>
          </a:p>
        </p:txBody>
      </p:sp>
      <p:sp>
        <p:nvSpPr>
          <p:cNvPr id="3" name="Espace réservé du pied de page 2">
            <a:extLst>
              <a:ext uri="{FF2B5EF4-FFF2-40B4-BE49-F238E27FC236}">
                <a16:creationId xmlns:a16="http://schemas.microsoft.com/office/drawing/2014/main" id="{60079A3B-80E0-F676-0338-869158400EDB}"/>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8A1DC426-0F91-2974-F622-975B1FF672EE}"/>
              </a:ext>
            </a:extLst>
          </p:cNvPr>
          <p:cNvGrpSpPr>
            <a:grpSpLocks noGrp="1" noUngrp="1" noRot="1" noMove="1" noResize="1"/>
          </p:cNvGrpSpPr>
          <p:nvPr/>
        </p:nvGrpSpPr>
        <p:grpSpPr>
          <a:xfrm>
            <a:off x="156000" y="1253922"/>
            <a:ext cx="11880000" cy="5039999"/>
            <a:chOff x="156000" y="1253922"/>
            <a:chExt cx="11880000" cy="5028614"/>
          </a:xfrm>
        </p:grpSpPr>
        <p:grpSp>
          <p:nvGrpSpPr>
            <p:cNvPr id="6" name="Groupe 5">
              <a:extLst>
                <a:ext uri="{FF2B5EF4-FFF2-40B4-BE49-F238E27FC236}">
                  <a16:creationId xmlns:a16="http://schemas.microsoft.com/office/drawing/2014/main" id="{0DD0DD29-43EE-888C-BF04-E1AF6536CD9E}"/>
                </a:ext>
              </a:extLst>
            </p:cNvPr>
            <p:cNvGrpSpPr>
              <a:grpSpLocks noGrp="1" noUngrp="1" noRot="1" noMove="1" noResize="1"/>
            </p:cNvGrpSpPr>
            <p:nvPr/>
          </p:nvGrpSpPr>
          <p:grpSpPr>
            <a:xfrm>
              <a:off x="156000" y="1253922"/>
              <a:ext cx="11880000" cy="1436748"/>
              <a:chOff x="0" y="1072432"/>
              <a:chExt cx="12045988" cy="2085251"/>
            </a:xfrm>
          </p:grpSpPr>
          <p:sp>
            <p:nvSpPr>
              <p:cNvPr id="10" name="Rectangle 9">
                <a:extLst>
                  <a:ext uri="{FF2B5EF4-FFF2-40B4-BE49-F238E27FC236}">
                    <a16:creationId xmlns:a16="http://schemas.microsoft.com/office/drawing/2014/main" id="{B304A3E9-3FB8-C84D-08BF-CF0BE8F98506}"/>
                  </a:ext>
                </a:extLst>
              </p:cNvPr>
              <p:cNvSpPr>
                <a:spLocks noGrp="1" noRot="1" noMove="1" noResize="1" noEditPoints="1" noAdjustHandles="1" noChangeArrowheads="1" noChangeShapeType="1"/>
              </p:cNvSpPr>
              <p:nvPr/>
            </p:nvSpPr>
            <p:spPr>
              <a:xfrm>
                <a:off x="0" y="1072432"/>
                <a:ext cx="12045988" cy="2085251"/>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C6BF243D-C231-47E6-3696-3B3FF25AB3C5}"/>
                  </a:ext>
                </a:extLst>
              </p:cNvPr>
              <p:cNvSpPr txBox="1">
                <a:spLocks noGrp="1" noRot="1" noMove="1" noResize="1" noEditPoints="1" noAdjustHandles="1" noChangeArrowheads="1" noChangeShapeType="1"/>
              </p:cNvSpPr>
              <p:nvPr/>
            </p:nvSpPr>
            <p:spPr>
              <a:xfrm>
                <a:off x="182515" y="1333090"/>
                <a:ext cx="11680958" cy="1563934"/>
              </a:xfrm>
              <a:prstGeom prst="rect">
                <a:avLst/>
              </a:prstGeom>
              <a:solidFill>
                <a:schemeClr val="bg1"/>
              </a:solidFill>
            </p:spPr>
            <p:txBody>
              <a:bodyPr wrap="square" rtlCol="0">
                <a:normAutofit/>
              </a:bodyPr>
              <a:lstStyle/>
              <a:p>
                <a:r>
                  <a:rPr lang="fr-FR" sz="1600"/>
                  <a:t>Description du périmètre (mode de collecte) par action prévue au levier et méthodologie employée pour identifier ce(s) périmètre(s). </a:t>
                </a:r>
              </a:p>
              <a:p>
                <a:r>
                  <a:rPr lang="fr-FR" sz="1600"/>
                  <a:t>Le candidat justifiera ici que ses performances de recyclage du verre répondent aux conditions d’éligibilité au levier </a:t>
                </a:r>
                <a:r>
                  <a:rPr lang="fr-FR" sz="1600" b="1"/>
                  <a:t>(2 slides maximum)</a:t>
                </a:r>
                <a:endParaRPr lang="fr-FR" sz="1600"/>
              </a:p>
            </p:txBody>
          </p:sp>
        </p:grpSp>
        <p:grpSp>
          <p:nvGrpSpPr>
            <p:cNvPr id="7" name="Groupe 6">
              <a:extLst>
                <a:ext uri="{FF2B5EF4-FFF2-40B4-BE49-F238E27FC236}">
                  <a16:creationId xmlns:a16="http://schemas.microsoft.com/office/drawing/2014/main" id="{0E347256-1EA1-0B71-014D-39243E1C1C98}"/>
                </a:ext>
              </a:extLst>
            </p:cNvPr>
            <p:cNvGrpSpPr>
              <a:grpSpLocks noGrp="1" noUngrp="1" noRot="1" noMove="1" noResize="1"/>
            </p:cNvGrpSpPr>
            <p:nvPr/>
          </p:nvGrpSpPr>
          <p:grpSpPr>
            <a:xfrm>
              <a:off x="156000" y="2690668"/>
              <a:ext cx="11880000" cy="3591868"/>
              <a:chOff x="0" y="691183"/>
              <a:chExt cx="12045988" cy="1896385"/>
            </a:xfrm>
          </p:grpSpPr>
          <p:sp>
            <p:nvSpPr>
              <p:cNvPr id="8" name="Rectangle 7">
                <a:extLst>
                  <a:ext uri="{FF2B5EF4-FFF2-40B4-BE49-F238E27FC236}">
                    <a16:creationId xmlns:a16="http://schemas.microsoft.com/office/drawing/2014/main" id="{1A3AD06B-7076-FA55-584C-B50C5C7ACED1}"/>
                  </a:ext>
                </a:extLst>
              </p:cNvPr>
              <p:cNvSpPr>
                <a:spLocks noGrp="1" noRot="1" noMove="1" noResize="1" noEditPoints="1" noAdjustHandles="1" noChangeArrowheads="1" noChangeShapeType="1"/>
              </p:cNvSpPr>
              <p:nvPr/>
            </p:nvSpPr>
            <p:spPr>
              <a:xfrm>
                <a:off x="0" y="691183"/>
                <a:ext cx="12045988" cy="1896385"/>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21C55402-19B7-7610-27F6-DFAE29FE023B}"/>
                  </a:ext>
                </a:extLst>
              </p:cNvPr>
              <p:cNvSpPr txBox="1">
                <a:spLocks noGrp="1" noRot="1" noMove="1" noResize="1" noEditPoints="1" noAdjustHandles="1" noChangeArrowheads="1" noChangeShapeType="1"/>
              </p:cNvSpPr>
              <p:nvPr/>
            </p:nvSpPr>
            <p:spPr>
              <a:xfrm>
                <a:off x="182515" y="786002"/>
                <a:ext cx="11680958" cy="1706747"/>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105678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DE6B3-2106-9843-13AE-6D800680A86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8CBE607-3EFE-8681-B0E7-49A475CE0082}"/>
              </a:ext>
            </a:extLst>
          </p:cNvPr>
          <p:cNvSpPr>
            <a:spLocks noGrp="1" noRot="1" noMove="1" noResize="1" noEditPoints="1" noAdjustHandles="1" noChangeArrowheads="1" noChangeShapeType="1"/>
          </p:cNvSpPr>
          <p:nvPr>
            <p:ph type="title"/>
          </p:nvPr>
        </p:nvSpPr>
        <p:spPr/>
        <p:txBody>
          <a:bodyPr>
            <a:noAutofit/>
          </a:bodyPr>
          <a:lstStyle/>
          <a:p>
            <a:r>
              <a:rPr lang="fr-FR"/>
              <a:t>Levier 4 : Améliorer les coûts du verre et ses performances</a:t>
            </a:r>
          </a:p>
        </p:txBody>
      </p:sp>
      <p:sp>
        <p:nvSpPr>
          <p:cNvPr id="5" name="Espace réservé du numéro de diapositive 4">
            <a:extLst>
              <a:ext uri="{FF2B5EF4-FFF2-40B4-BE49-F238E27FC236}">
                <a16:creationId xmlns:a16="http://schemas.microsoft.com/office/drawing/2014/main" id="{1B8A2328-EA41-5F3E-CC24-838C0D1A90B0}"/>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37</a:t>
            </a:fld>
            <a:endParaRPr lang="fr-FR"/>
          </a:p>
        </p:txBody>
      </p:sp>
      <p:sp>
        <p:nvSpPr>
          <p:cNvPr id="3" name="Espace réservé du pied de page 2">
            <a:extLst>
              <a:ext uri="{FF2B5EF4-FFF2-40B4-BE49-F238E27FC236}">
                <a16:creationId xmlns:a16="http://schemas.microsoft.com/office/drawing/2014/main" id="{912B4DE3-D59F-E0F4-6EB9-C2C6F385DABD}"/>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891DF003-DEB4-363D-479E-CE1052863462}"/>
              </a:ext>
            </a:extLst>
          </p:cNvPr>
          <p:cNvGrpSpPr>
            <a:grpSpLocks noGrp="1" noUngrp="1" noRot="1" noMove="1" noResize="1"/>
          </p:cNvGrpSpPr>
          <p:nvPr/>
        </p:nvGrpSpPr>
        <p:grpSpPr>
          <a:xfrm>
            <a:off x="156000" y="1253922"/>
            <a:ext cx="11880000" cy="5075999"/>
            <a:chOff x="156000" y="1253923"/>
            <a:chExt cx="11880000" cy="5003997"/>
          </a:xfrm>
        </p:grpSpPr>
        <p:grpSp>
          <p:nvGrpSpPr>
            <p:cNvPr id="6" name="Groupe 5">
              <a:extLst>
                <a:ext uri="{FF2B5EF4-FFF2-40B4-BE49-F238E27FC236}">
                  <a16:creationId xmlns:a16="http://schemas.microsoft.com/office/drawing/2014/main" id="{2AD5DB7B-D114-DF90-A6B8-832FE89A0E5D}"/>
                </a:ext>
              </a:extLst>
            </p:cNvPr>
            <p:cNvGrpSpPr>
              <a:grpSpLocks noGrp="1" noUngrp="1" noRot="1" noMove="1" noResize="1"/>
            </p:cNvGrpSpPr>
            <p:nvPr/>
          </p:nvGrpSpPr>
          <p:grpSpPr>
            <a:xfrm>
              <a:off x="156000" y="1253923"/>
              <a:ext cx="11880000" cy="2304000"/>
              <a:chOff x="0" y="1072433"/>
              <a:chExt cx="12045988" cy="3343947"/>
            </a:xfrm>
          </p:grpSpPr>
          <p:sp>
            <p:nvSpPr>
              <p:cNvPr id="10" name="Rectangle 9">
                <a:extLst>
                  <a:ext uri="{FF2B5EF4-FFF2-40B4-BE49-F238E27FC236}">
                    <a16:creationId xmlns:a16="http://schemas.microsoft.com/office/drawing/2014/main" id="{458FEAE2-188C-1DBB-880C-59B472D91FF0}"/>
                  </a:ext>
                </a:extLst>
              </p:cNvPr>
              <p:cNvSpPr>
                <a:spLocks noGrp="1" noRot="1" noMove="1" noResize="1" noEditPoints="1" noAdjustHandles="1" noChangeArrowheads="1" noChangeShapeType="1"/>
              </p:cNvSpPr>
              <p:nvPr/>
            </p:nvSpPr>
            <p:spPr>
              <a:xfrm>
                <a:off x="0" y="1072433"/>
                <a:ext cx="12045988" cy="3343947"/>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541ECAB-784D-84AA-4ABE-978886BCA0CF}"/>
                  </a:ext>
                </a:extLst>
              </p:cNvPr>
              <p:cNvSpPr txBox="1">
                <a:spLocks noGrp="1" noRot="1" noMove="1" noResize="1" noEditPoints="1" noAdjustHandles="1" noChangeArrowheads="1" noChangeShapeType="1"/>
              </p:cNvSpPr>
              <p:nvPr/>
            </p:nvSpPr>
            <p:spPr>
              <a:xfrm>
                <a:off x="182515" y="1333676"/>
                <a:ext cx="11680958" cy="2821455"/>
              </a:xfrm>
              <a:prstGeom prst="rect">
                <a:avLst/>
              </a:prstGeom>
              <a:solidFill>
                <a:schemeClr val="bg1"/>
              </a:solidFill>
            </p:spPr>
            <p:txBody>
              <a:bodyPr wrap="square" rtlCol="0">
                <a:normAutofit lnSpcReduction="10000"/>
              </a:bodyPr>
              <a:lstStyle/>
              <a:p>
                <a:r>
                  <a:rPr lang="fr-FR" sz="1600"/>
                  <a:t>Description du dimensionnement technique (pré-collecte et collecte), humain et financier : calcul de la dotation, critère de choix des contenants, critères de choix des implantations de points d'apport volontaire, nombre et type d'équipements du projet,...</a:t>
                </a:r>
              </a:p>
              <a:p>
                <a:endParaRPr lang="fr-FR" sz="1600"/>
              </a:p>
              <a:p>
                <a:r>
                  <a:rPr lang="fr-FR" sz="1600"/>
                  <a:t>Méthodologie et justification sont aussi attendus dans la réponse.</a:t>
                </a:r>
              </a:p>
              <a:p>
                <a:endParaRPr lang="fr-FR" sz="1600"/>
              </a:p>
              <a:p>
                <a:r>
                  <a:rPr lang="fr-FR" sz="1600"/>
                  <a:t>Le candidat justifiera ici ses choix, en particulier dans le cas d'actions où une justification est explicitement demandée dans le Cahier des Charge de cet AAP. </a:t>
                </a:r>
              </a:p>
              <a:p>
                <a:r>
                  <a:rPr lang="fr-FR" sz="1600" b="1"/>
                  <a:t>(3 slides maximum)</a:t>
                </a:r>
                <a:endParaRPr lang="fr-FR" sz="1600"/>
              </a:p>
            </p:txBody>
          </p:sp>
        </p:grpSp>
        <p:grpSp>
          <p:nvGrpSpPr>
            <p:cNvPr id="7" name="Groupe 6">
              <a:extLst>
                <a:ext uri="{FF2B5EF4-FFF2-40B4-BE49-F238E27FC236}">
                  <a16:creationId xmlns:a16="http://schemas.microsoft.com/office/drawing/2014/main" id="{8EBBF8D8-7B10-5C36-EEA7-F63118751C1E}"/>
                </a:ext>
              </a:extLst>
            </p:cNvPr>
            <p:cNvGrpSpPr>
              <a:grpSpLocks noGrp="1" noUngrp="1" noRot="1" noMove="1" noResize="1"/>
            </p:cNvGrpSpPr>
            <p:nvPr/>
          </p:nvGrpSpPr>
          <p:grpSpPr>
            <a:xfrm>
              <a:off x="156000" y="3557920"/>
              <a:ext cx="11880000" cy="2700000"/>
              <a:chOff x="0" y="1149062"/>
              <a:chExt cx="12045988" cy="1425509"/>
            </a:xfrm>
          </p:grpSpPr>
          <p:sp>
            <p:nvSpPr>
              <p:cNvPr id="8" name="Rectangle 7">
                <a:extLst>
                  <a:ext uri="{FF2B5EF4-FFF2-40B4-BE49-F238E27FC236}">
                    <a16:creationId xmlns:a16="http://schemas.microsoft.com/office/drawing/2014/main" id="{AECFF757-8364-C7E9-2E8B-FF16114040C2}"/>
                  </a:ext>
                </a:extLst>
              </p:cNvPr>
              <p:cNvSpPr>
                <a:spLocks noGrp="1" noRot="1" noMove="1" noResize="1" noEditPoints="1" noAdjustHandles="1" noChangeArrowheads="1" noChangeShapeType="1"/>
              </p:cNvSpPr>
              <p:nvPr/>
            </p:nvSpPr>
            <p:spPr>
              <a:xfrm>
                <a:off x="0" y="1149062"/>
                <a:ext cx="12045988" cy="1425509"/>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8ED9EFCA-EAE3-E2EE-3AA6-516EDF8FB73A}"/>
                  </a:ext>
                </a:extLst>
              </p:cNvPr>
              <p:cNvSpPr txBox="1">
                <a:spLocks noGrp="1" noRot="1" noMove="1" noResize="1" noEditPoints="1" noAdjustHandles="1" noChangeArrowheads="1" noChangeShapeType="1"/>
              </p:cNvSpPr>
              <p:nvPr/>
            </p:nvSpPr>
            <p:spPr>
              <a:xfrm>
                <a:off x="182515" y="1244096"/>
                <a:ext cx="11680958" cy="1235441"/>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20463925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734982-1DD4-BE32-01C5-AFD4490BFE4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96DFF44-6466-628E-B7C8-5E11CFE4F171}"/>
              </a:ext>
            </a:extLst>
          </p:cNvPr>
          <p:cNvSpPr>
            <a:spLocks noGrp="1" noRot="1" noMove="1" noResize="1" noEditPoints="1" noAdjustHandles="1" noChangeArrowheads="1" noChangeShapeType="1"/>
          </p:cNvSpPr>
          <p:nvPr>
            <p:ph type="title"/>
          </p:nvPr>
        </p:nvSpPr>
        <p:spPr/>
        <p:txBody>
          <a:bodyPr>
            <a:normAutofit/>
          </a:bodyPr>
          <a:lstStyle/>
          <a:p>
            <a:r>
              <a:rPr lang="fr-FR"/>
              <a:t>Levier 4 : Améliorer les coûts du verre et ses performances</a:t>
            </a:r>
          </a:p>
        </p:txBody>
      </p:sp>
      <p:sp>
        <p:nvSpPr>
          <p:cNvPr id="5" name="Espace réservé du numéro de diapositive 4">
            <a:extLst>
              <a:ext uri="{FF2B5EF4-FFF2-40B4-BE49-F238E27FC236}">
                <a16:creationId xmlns:a16="http://schemas.microsoft.com/office/drawing/2014/main" id="{292C8545-9A0E-921A-B039-CD3C0F0D55D2}"/>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38</a:t>
            </a:fld>
            <a:endParaRPr lang="fr-FR"/>
          </a:p>
        </p:txBody>
      </p:sp>
      <p:sp>
        <p:nvSpPr>
          <p:cNvPr id="3" name="Espace réservé du pied de page 2">
            <a:extLst>
              <a:ext uri="{FF2B5EF4-FFF2-40B4-BE49-F238E27FC236}">
                <a16:creationId xmlns:a16="http://schemas.microsoft.com/office/drawing/2014/main" id="{F1A5C2F2-34ED-675F-77DF-83475816D4E2}"/>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7EBA4195-D330-3D64-4BE1-48E7FE373080}"/>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1CB29DC3-844B-522F-3054-EC2D6F535DE3}"/>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A729C0C5-2145-3EC2-98FE-59AE8D3FD1E4}"/>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7C20EF2-441A-7FB0-42BF-CE35760EFB6F}"/>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a:t>Méthode de déploiement prévu (anticipation, fil de l'eau, etc.) </a:t>
                </a:r>
                <a:r>
                  <a:rPr lang="fr-FR" sz="1600" b="1"/>
                  <a:t>(1 slide maximum)</a:t>
                </a:r>
                <a:endParaRPr lang="fr-FR" sz="1600"/>
              </a:p>
            </p:txBody>
          </p:sp>
        </p:grpSp>
        <p:grpSp>
          <p:nvGrpSpPr>
            <p:cNvPr id="7" name="Groupe 6">
              <a:extLst>
                <a:ext uri="{FF2B5EF4-FFF2-40B4-BE49-F238E27FC236}">
                  <a16:creationId xmlns:a16="http://schemas.microsoft.com/office/drawing/2014/main" id="{2D9C08AD-84B1-67A6-2E6F-5B180A39903A}"/>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96A15573-0E40-C9FA-6272-230B2224EA9A}"/>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847D3F10-A17C-9966-9606-46106D020F5A}"/>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8118225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551DF-C764-1BD4-12CA-5AF607F0DD6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818267F-DEA8-595C-7364-7AF1353FDCB6}"/>
              </a:ext>
            </a:extLst>
          </p:cNvPr>
          <p:cNvSpPr>
            <a:spLocks noGrp="1" noRot="1" noMove="1" noResize="1" noEditPoints="1" noAdjustHandles="1" noChangeArrowheads="1" noChangeShapeType="1"/>
          </p:cNvSpPr>
          <p:nvPr>
            <p:ph type="title"/>
          </p:nvPr>
        </p:nvSpPr>
        <p:spPr/>
        <p:txBody>
          <a:bodyPr>
            <a:normAutofit/>
          </a:bodyPr>
          <a:lstStyle/>
          <a:p>
            <a:r>
              <a:rPr lang="fr-FR"/>
              <a:t>Levier 4 : Améliorer les coûts du verre et ses performances</a:t>
            </a:r>
          </a:p>
        </p:txBody>
      </p:sp>
      <p:sp>
        <p:nvSpPr>
          <p:cNvPr id="5" name="Espace réservé du numéro de diapositive 4">
            <a:extLst>
              <a:ext uri="{FF2B5EF4-FFF2-40B4-BE49-F238E27FC236}">
                <a16:creationId xmlns:a16="http://schemas.microsoft.com/office/drawing/2014/main" id="{F8EDC517-D2F0-7E6B-2AFC-600C1D02C141}"/>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39</a:t>
            </a:fld>
            <a:endParaRPr lang="fr-FR"/>
          </a:p>
        </p:txBody>
      </p:sp>
      <p:sp>
        <p:nvSpPr>
          <p:cNvPr id="3" name="Espace réservé du pied de page 2">
            <a:extLst>
              <a:ext uri="{FF2B5EF4-FFF2-40B4-BE49-F238E27FC236}">
                <a16:creationId xmlns:a16="http://schemas.microsoft.com/office/drawing/2014/main" id="{580C7832-374B-63E5-8BF2-F1AC4F7A75CC}"/>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F14B53F7-BCF3-2E04-D999-8E57AD171B39}"/>
              </a:ext>
            </a:extLst>
          </p:cNvPr>
          <p:cNvGrpSpPr>
            <a:grpSpLocks noGrp="1" noUngrp="1" noRot="1" noMove="1" noResize="1"/>
          </p:cNvGrpSpPr>
          <p:nvPr/>
        </p:nvGrpSpPr>
        <p:grpSpPr>
          <a:xfrm>
            <a:off x="156000" y="1253924"/>
            <a:ext cx="11880000" cy="5076002"/>
            <a:chOff x="156000" y="1253923"/>
            <a:chExt cx="11880000" cy="5064534"/>
          </a:xfrm>
        </p:grpSpPr>
        <p:grpSp>
          <p:nvGrpSpPr>
            <p:cNvPr id="6" name="Groupe 5">
              <a:extLst>
                <a:ext uri="{FF2B5EF4-FFF2-40B4-BE49-F238E27FC236}">
                  <a16:creationId xmlns:a16="http://schemas.microsoft.com/office/drawing/2014/main" id="{59E4BC23-E25E-590E-5A5B-235A59383B14}"/>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D84C9261-77F2-BA19-7ED2-332E363CF4D5}"/>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98DD37F7-37F4-3C75-8A41-80CC14018806}"/>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a:bodyPr>
              <a:lstStyle/>
              <a:p>
                <a:r>
                  <a:rPr lang="fr-FR" sz="1600" b="0" i="0" u="none" strike="noStrike">
                    <a:solidFill>
                      <a:srgbClr val="000000"/>
                    </a:solidFill>
                    <a:effectLst/>
                  </a:rPr>
                  <a:t>Compléments sur le levier le cas échéant</a:t>
                </a:r>
                <a:r>
                  <a:rPr lang="fr-FR" sz="1600"/>
                  <a:t> </a:t>
                </a:r>
                <a:r>
                  <a:rPr lang="fr-FR" sz="1600" b="1"/>
                  <a:t>(1 slide maximum)</a:t>
                </a:r>
                <a:endParaRPr lang="fr-FR" sz="1600"/>
              </a:p>
            </p:txBody>
          </p:sp>
        </p:grpSp>
        <p:grpSp>
          <p:nvGrpSpPr>
            <p:cNvPr id="7" name="Groupe 6">
              <a:extLst>
                <a:ext uri="{FF2B5EF4-FFF2-40B4-BE49-F238E27FC236}">
                  <a16:creationId xmlns:a16="http://schemas.microsoft.com/office/drawing/2014/main" id="{69BFF436-F7C2-1C9F-2C3E-E57C5531D012}"/>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99D69ABE-DC2E-F40D-DA55-7D0D59C38F47}"/>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CEB3D6CE-CB22-DDBD-16E4-635A0CA906DA}"/>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368203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127590-A56B-CB11-DA80-4924E7B74AC1}"/>
              </a:ext>
            </a:extLst>
          </p:cNvPr>
          <p:cNvSpPr>
            <a:spLocks noGrp="1" noRot="1" noMove="1" noResize="1" noEditPoints="1" noAdjustHandles="1" noChangeArrowheads="1" noChangeShapeType="1"/>
          </p:cNvSpPr>
          <p:nvPr>
            <p:ph type="title"/>
          </p:nvPr>
        </p:nvSpPr>
        <p:spPr/>
        <p:txBody>
          <a:bodyPr/>
          <a:lstStyle/>
          <a:p>
            <a:r>
              <a:rPr lang="fr-FR"/>
              <a:t>Réponse du candidat</a:t>
            </a:r>
          </a:p>
        </p:txBody>
      </p:sp>
      <p:sp>
        <p:nvSpPr>
          <p:cNvPr id="3" name="Espace réservé du numéro de diapositive 2">
            <a:extLst>
              <a:ext uri="{FF2B5EF4-FFF2-40B4-BE49-F238E27FC236}">
                <a16:creationId xmlns:a16="http://schemas.microsoft.com/office/drawing/2014/main" id="{B34A917C-741C-E81B-5E0A-47CADCF155C3}"/>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pPr/>
              <a:t>4</a:t>
            </a:fld>
            <a:endParaRPr lang="fr-FR"/>
          </a:p>
        </p:txBody>
      </p:sp>
      <p:sp>
        <p:nvSpPr>
          <p:cNvPr id="4" name="Espace réservé du pied de page 3">
            <a:extLst>
              <a:ext uri="{FF2B5EF4-FFF2-40B4-BE49-F238E27FC236}">
                <a16:creationId xmlns:a16="http://schemas.microsoft.com/office/drawing/2014/main" id="{59F48277-1445-9F1F-E974-46B3F415BFFA}"/>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sp>
        <p:nvSpPr>
          <p:cNvPr id="5" name="Rectangle 4">
            <a:extLst>
              <a:ext uri="{FF2B5EF4-FFF2-40B4-BE49-F238E27FC236}">
                <a16:creationId xmlns:a16="http://schemas.microsoft.com/office/drawing/2014/main" id="{BB8C3DD2-3F27-5AA5-36D5-59BAA6F3342F}"/>
              </a:ext>
            </a:extLst>
          </p:cNvPr>
          <p:cNvSpPr>
            <a:spLocks noGrp="1" noRot="1" noMove="1" noResize="1" noEditPoints="1" noAdjustHandles="1" noChangeArrowheads="1" noChangeShapeType="1"/>
          </p:cNvSpPr>
          <p:nvPr/>
        </p:nvSpPr>
        <p:spPr>
          <a:xfrm>
            <a:off x="156000" y="1114694"/>
            <a:ext cx="11880000" cy="5219999"/>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18FDBB88-5566-D8E1-5062-652FC6469B69}"/>
              </a:ext>
            </a:extLst>
          </p:cNvPr>
          <p:cNvSpPr txBox="1">
            <a:spLocks noGrp="1" noRot="1" noMove="1" noResize="1" noEditPoints="1" noAdjustHandles="1" noChangeArrowheads="1" noChangeShapeType="1"/>
          </p:cNvSpPr>
          <p:nvPr/>
        </p:nvSpPr>
        <p:spPr>
          <a:xfrm>
            <a:off x="336000" y="1294692"/>
            <a:ext cx="11520000" cy="4860000"/>
          </a:xfrm>
          <a:prstGeom prst="rect">
            <a:avLst/>
          </a:prstGeom>
          <a:solidFill>
            <a:schemeClr val="bg1"/>
          </a:solidFill>
        </p:spPr>
        <p:txBody>
          <a:bodyPr wrap="square" rtlCol="0">
            <a:normAutofit/>
          </a:bodyPr>
          <a:lstStyle/>
          <a:p>
            <a:r>
              <a:rPr lang="fr-FR" sz="1400"/>
              <a:t>Réponse du candidat : </a:t>
            </a:r>
          </a:p>
          <a:p>
            <a:endParaRPr lang="fr-FR" sz="1400"/>
          </a:p>
        </p:txBody>
      </p:sp>
    </p:spTree>
    <p:extLst>
      <p:ext uri="{BB962C8B-B14F-4D97-AF65-F5344CB8AC3E}">
        <p14:creationId xmlns:p14="http://schemas.microsoft.com/office/powerpoint/2010/main" val="20654077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A9D85-9C51-4521-8EEA-849003395E8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2BB794B-BD00-F4ED-FE1A-B13921B4E5BA}"/>
              </a:ext>
            </a:extLst>
          </p:cNvPr>
          <p:cNvSpPr>
            <a:spLocks noGrp="1" noRot="1" noMove="1" noResize="1" noEditPoints="1" noAdjustHandles="1" noChangeArrowheads="1" noChangeShapeType="1"/>
          </p:cNvSpPr>
          <p:nvPr>
            <p:ph type="title"/>
          </p:nvPr>
        </p:nvSpPr>
        <p:spPr/>
        <p:txBody>
          <a:bodyPr>
            <a:noAutofit/>
          </a:bodyPr>
          <a:lstStyle/>
          <a:p>
            <a:r>
              <a:rPr lang="fr-FR"/>
              <a:t>Levier 5  : Etudes et concertation portant sur la Tarification   incitative et/ou Redevance spéciale incitative </a:t>
            </a:r>
          </a:p>
        </p:txBody>
      </p:sp>
      <p:sp>
        <p:nvSpPr>
          <p:cNvPr id="5" name="Espace réservé du numéro de diapositive 4">
            <a:extLst>
              <a:ext uri="{FF2B5EF4-FFF2-40B4-BE49-F238E27FC236}">
                <a16:creationId xmlns:a16="http://schemas.microsoft.com/office/drawing/2014/main" id="{80EFB049-D1E8-B0A5-9DA1-A19CFA48B488}"/>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40</a:t>
            </a:fld>
            <a:endParaRPr lang="fr-FR"/>
          </a:p>
        </p:txBody>
      </p:sp>
      <p:sp>
        <p:nvSpPr>
          <p:cNvPr id="3" name="Espace réservé du pied de page 2">
            <a:extLst>
              <a:ext uri="{FF2B5EF4-FFF2-40B4-BE49-F238E27FC236}">
                <a16:creationId xmlns:a16="http://schemas.microsoft.com/office/drawing/2014/main" id="{BD27D430-085A-4241-CF93-BEC3B22AFD6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28" name="Groupe 27">
            <a:extLst>
              <a:ext uri="{FF2B5EF4-FFF2-40B4-BE49-F238E27FC236}">
                <a16:creationId xmlns:a16="http://schemas.microsoft.com/office/drawing/2014/main" id="{56AFACAC-9AFF-99B8-9C0B-F62EAE043527}"/>
              </a:ext>
            </a:extLst>
          </p:cNvPr>
          <p:cNvGrpSpPr>
            <a:grpSpLocks noGrp="1" noUngrp="1" noRot="1" noMove="1" noResize="1"/>
          </p:cNvGrpSpPr>
          <p:nvPr/>
        </p:nvGrpSpPr>
        <p:grpSpPr>
          <a:xfrm>
            <a:off x="156000" y="1253923"/>
            <a:ext cx="11880000" cy="5076000"/>
            <a:chOff x="156000" y="1253923"/>
            <a:chExt cx="11880000" cy="5047116"/>
          </a:xfrm>
        </p:grpSpPr>
        <p:grpSp>
          <p:nvGrpSpPr>
            <p:cNvPr id="29" name="Groupe 28">
              <a:extLst>
                <a:ext uri="{FF2B5EF4-FFF2-40B4-BE49-F238E27FC236}">
                  <a16:creationId xmlns:a16="http://schemas.microsoft.com/office/drawing/2014/main" id="{59FF3FCA-2306-AAAD-CFE3-FC4391EFF2FF}"/>
                </a:ext>
              </a:extLst>
            </p:cNvPr>
            <p:cNvGrpSpPr>
              <a:grpSpLocks noGrp="1" noUngrp="1" noRot="1" noMove="1" noResize="1"/>
            </p:cNvGrpSpPr>
            <p:nvPr/>
          </p:nvGrpSpPr>
          <p:grpSpPr>
            <a:xfrm>
              <a:off x="156000" y="1253923"/>
              <a:ext cx="11880000" cy="1152000"/>
              <a:chOff x="0" y="1072432"/>
              <a:chExt cx="12045988" cy="1671973"/>
            </a:xfrm>
          </p:grpSpPr>
          <p:sp>
            <p:nvSpPr>
              <p:cNvPr id="33" name="Rectangle 32">
                <a:extLst>
                  <a:ext uri="{FF2B5EF4-FFF2-40B4-BE49-F238E27FC236}">
                    <a16:creationId xmlns:a16="http://schemas.microsoft.com/office/drawing/2014/main" id="{491F5F40-77AC-9459-3C0F-F6B9665D945B}"/>
                  </a:ext>
                </a:extLst>
              </p:cNvPr>
              <p:cNvSpPr>
                <a:spLocks noGrp="1" noRot="1" noMove="1" noResize="1" noEditPoints="1" noAdjustHandles="1" noChangeArrowheads="1" noChangeShapeType="1"/>
              </p:cNvSpPr>
              <p:nvPr/>
            </p:nvSpPr>
            <p:spPr>
              <a:xfrm>
                <a:off x="0" y="1072432"/>
                <a:ext cx="12045988" cy="1671973"/>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a:extLst>
                  <a:ext uri="{FF2B5EF4-FFF2-40B4-BE49-F238E27FC236}">
                    <a16:creationId xmlns:a16="http://schemas.microsoft.com/office/drawing/2014/main" id="{FC996A6C-F074-3C77-D7BD-D7D5B621B6CB}"/>
                  </a:ext>
                </a:extLst>
              </p:cNvPr>
              <p:cNvSpPr txBox="1">
                <a:spLocks noGrp="1" noRot="1" noMove="1" noResize="1" noEditPoints="1" noAdjustHandles="1" noChangeArrowheads="1" noChangeShapeType="1"/>
              </p:cNvSpPr>
              <p:nvPr/>
            </p:nvSpPr>
            <p:spPr>
              <a:xfrm>
                <a:off x="182515" y="1333678"/>
                <a:ext cx="11680958" cy="1149481"/>
              </a:xfrm>
              <a:prstGeom prst="rect">
                <a:avLst/>
              </a:prstGeom>
              <a:solidFill>
                <a:schemeClr val="bg1"/>
              </a:solidFill>
            </p:spPr>
            <p:txBody>
              <a:bodyPr wrap="square" rtlCol="0">
                <a:normAutofit lnSpcReduction="10000"/>
              </a:bodyPr>
              <a:lstStyle/>
              <a:p>
                <a:r>
                  <a:rPr lang="fr-FR" sz="1600"/>
                  <a:t>Description des objectifs et enjeux liés à l’étude de la mise en place d’une tarification incitative et/ou de la redevance spéciale incitative. </a:t>
                </a:r>
                <a:r>
                  <a:rPr lang="fr-FR" sz="1600" b="0" i="0" u="none" strike="noStrike">
                    <a:solidFill>
                      <a:srgbClr val="000000"/>
                    </a:solidFill>
                    <a:effectLst/>
                  </a:rPr>
                  <a:t>La tarification incitative résulte-t-elle d’une volonté politique locale, d’une concertation territoriale, ou d’une mobilisation citoyenne ? </a:t>
                </a:r>
                <a:r>
                  <a:rPr lang="fr-FR" sz="1600">
                    <a:solidFill>
                      <a:srgbClr val="000000"/>
                    </a:solidFill>
                  </a:rPr>
                  <a:t>P</a:t>
                </a:r>
                <a:r>
                  <a:rPr lang="fr-FR" sz="1600" b="0" i="0" u="none" strike="noStrike">
                    <a:solidFill>
                      <a:srgbClr val="000000"/>
                    </a:solidFill>
                    <a:effectLst/>
                  </a:rPr>
                  <a:t>réciser les éléments déclencheurs. </a:t>
                </a:r>
                <a:r>
                  <a:rPr lang="fr-FR" sz="1600" b="1" i="0" u="none" strike="noStrike">
                    <a:solidFill>
                      <a:srgbClr val="000000"/>
                    </a:solidFill>
                    <a:effectLst/>
                  </a:rPr>
                  <a:t>(Plusieurs slides possible)</a:t>
                </a:r>
                <a:endParaRPr lang="fr-FR" sz="1600" b="1"/>
              </a:p>
            </p:txBody>
          </p:sp>
        </p:grpSp>
        <p:grpSp>
          <p:nvGrpSpPr>
            <p:cNvPr id="30" name="Groupe 29">
              <a:extLst>
                <a:ext uri="{FF2B5EF4-FFF2-40B4-BE49-F238E27FC236}">
                  <a16:creationId xmlns:a16="http://schemas.microsoft.com/office/drawing/2014/main" id="{DE8CA4D4-9D73-E688-0706-8F5C72AE8BE3}"/>
                </a:ext>
              </a:extLst>
            </p:cNvPr>
            <p:cNvGrpSpPr>
              <a:grpSpLocks noGrp="1" noUngrp="1" noRot="1" noMove="1" noResize="1"/>
            </p:cNvGrpSpPr>
            <p:nvPr/>
          </p:nvGrpSpPr>
          <p:grpSpPr>
            <a:xfrm>
              <a:off x="156000" y="2412274"/>
              <a:ext cx="11880000" cy="3888765"/>
              <a:chOff x="0" y="544200"/>
              <a:chExt cx="12045988" cy="2053137"/>
            </a:xfrm>
          </p:grpSpPr>
          <p:sp>
            <p:nvSpPr>
              <p:cNvPr id="31" name="Rectangle 30">
                <a:extLst>
                  <a:ext uri="{FF2B5EF4-FFF2-40B4-BE49-F238E27FC236}">
                    <a16:creationId xmlns:a16="http://schemas.microsoft.com/office/drawing/2014/main" id="{EEC2ABDB-E267-5DAC-F5B2-EF11063DCB8D}"/>
                  </a:ext>
                </a:extLst>
              </p:cNvPr>
              <p:cNvSpPr>
                <a:spLocks noGrp="1" noRot="1" noMove="1" noResize="1" noEditPoints="1" noAdjustHandles="1" noChangeArrowheads="1" noChangeShapeType="1"/>
              </p:cNvSpPr>
              <p:nvPr/>
            </p:nvSpPr>
            <p:spPr>
              <a:xfrm>
                <a:off x="0" y="544200"/>
                <a:ext cx="12045988" cy="2053137"/>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945FE90F-ED33-9EA6-8E74-492EFB001AE4}"/>
                  </a:ext>
                </a:extLst>
              </p:cNvPr>
              <p:cNvSpPr txBox="1">
                <a:spLocks noGrp="1" noRot="1" noMove="1" noResize="1" noEditPoints="1" noAdjustHandles="1" noChangeArrowheads="1" noChangeShapeType="1"/>
              </p:cNvSpPr>
              <p:nvPr/>
            </p:nvSpPr>
            <p:spPr>
              <a:xfrm>
                <a:off x="182515" y="639436"/>
                <a:ext cx="11680958" cy="1862665"/>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7580885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54599-FC02-8A5B-DB07-ECFED1DDC14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01E3182-505B-848F-AAB4-8670A6943E46}"/>
              </a:ext>
            </a:extLst>
          </p:cNvPr>
          <p:cNvSpPr>
            <a:spLocks noGrp="1" noRot="1" noMove="1" noResize="1" noEditPoints="1" noAdjustHandles="1" noChangeArrowheads="1" noChangeShapeType="1"/>
          </p:cNvSpPr>
          <p:nvPr>
            <p:ph type="title"/>
          </p:nvPr>
        </p:nvSpPr>
        <p:spPr/>
        <p:txBody>
          <a:bodyPr>
            <a:noAutofit/>
          </a:bodyPr>
          <a:lstStyle/>
          <a:p>
            <a:r>
              <a:rPr lang="fr-FR"/>
              <a:t>Levier 5  : Etudes et concertation portant sur la Tarification   incitative et/ou Redevance spéciale incitative </a:t>
            </a:r>
          </a:p>
        </p:txBody>
      </p:sp>
      <p:sp>
        <p:nvSpPr>
          <p:cNvPr id="5" name="Espace réservé du numéro de diapositive 4">
            <a:extLst>
              <a:ext uri="{FF2B5EF4-FFF2-40B4-BE49-F238E27FC236}">
                <a16:creationId xmlns:a16="http://schemas.microsoft.com/office/drawing/2014/main" id="{69995204-A86E-A08C-E557-19DD3679E21A}"/>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41</a:t>
            </a:fld>
            <a:endParaRPr lang="fr-FR"/>
          </a:p>
        </p:txBody>
      </p:sp>
      <p:sp>
        <p:nvSpPr>
          <p:cNvPr id="3" name="Espace réservé du pied de page 2">
            <a:extLst>
              <a:ext uri="{FF2B5EF4-FFF2-40B4-BE49-F238E27FC236}">
                <a16:creationId xmlns:a16="http://schemas.microsoft.com/office/drawing/2014/main" id="{90829D6D-156E-60C7-5EEA-549F9279997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7D2A8D24-420D-659D-B913-B67DF2F552CB}"/>
              </a:ext>
            </a:extLst>
          </p:cNvPr>
          <p:cNvGrpSpPr>
            <a:grpSpLocks noGrp="1" noUngrp="1" noRot="1" noMove="1" noResize="1"/>
          </p:cNvGrpSpPr>
          <p:nvPr/>
        </p:nvGrpSpPr>
        <p:grpSpPr>
          <a:xfrm>
            <a:off x="156000" y="1253920"/>
            <a:ext cx="11880000" cy="5076000"/>
            <a:chOff x="156000" y="1253921"/>
            <a:chExt cx="11880000" cy="5057937"/>
          </a:xfrm>
        </p:grpSpPr>
        <p:grpSp>
          <p:nvGrpSpPr>
            <p:cNvPr id="6" name="Groupe 5">
              <a:extLst>
                <a:ext uri="{FF2B5EF4-FFF2-40B4-BE49-F238E27FC236}">
                  <a16:creationId xmlns:a16="http://schemas.microsoft.com/office/drawing/2014/main" id="{9D49F3A6-A22C-A218-4D50-D76BCD0189EE}"/>
                </a:ext>
              </a:extLst>
            </p:cNvPr>
            <p:cNvGrpSpPr>
              <a:grpSpLocks noGrp="1" noUngrp="1" noRot="1" noMove="1" noResize="1"/>
            </p:cNvGrpSpPr>
            <p:nvPr/>
          </p:nvGrpSpPr>
          <p:grpSpPr>
            <a:xfrm>
              <a:off x="156000" y="1253921"/>
              <a:ext cx="11880000" cy="1152000"/>
              <a:chOff x="0" y="1072431"/>
              <a:chExt cx="12045988" cy="1671973"/>
            </a:xfrm>
          </p:grpSpPr>
          <p:sp>
            <p:nvSpPr>
              <p:cNvPr id="10" name="Rectangle 9">
                <a:extLst>
                  <a:ext uri="{FF2B5EF4-FFF2-40B4-BE49-F238E27FC236}">
                    <a16:creationId xmlns:a16="http://schemas.microsoft.com/office/drawing/2014/main" id="{FEA5F17B-B706-5441-17BE-A5D376A0D12E}"/>
                  </a:ext>
                </a:extLst>
              </p:cNvPr>
              <p:cNvSpPr>
                <a:spLocks noGrp="1" noRot="1" noMove="1" noResize="1" noEditPoints="1" noAdjustHandles="1" noChangeArrowheads="1" noChangeShapeType="1"/>
              </p:cNvSpPr>
              <p:nvPr/>
            </p:nvSpPr>
            <p:spPr>
              <a:xfrm>
                <a:off x="0" y="1072431"/>
                <a:ext cx="12045988" cy="1671973"/>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B2D6F85D-A99B-D20C-841B-07C2D0AA0CBF}"/>
                  </a:ext>
                </a:extLst>
              </p:cNvPr>
              <p:cNvSpPr txBox="1">
                <a:spLocks noGrp="1" noRot="1" noMove="1" noResize="1" noEditPoints="1" noAdjustHandles="1" noChangeArrowheads="1" noChangeShapeType="1"/>
              </p:cNvSpPr>
              <p:nvPr/>
            </p:nvSpPr>
            <p:spPr>
              <a:xfrm>
                <a:off x="182515" y="1333677"/>
                <a:ext cx="11680958" cy="1149481"/>
              </a:xfrm>
              <a:prstGeom prst="rect">
                <a:avLst/>
              </a:prstGeom>
              <a:solidFill>
                <a:schemeClr val="bg1"/>
              </a:solidFill>
            </p:spPr>
            <p:txBody>
              <a:bodyPr wrap="square" rtlCol="0">
                <a:normAutofit lnSpcReduction="10000"/>
              </a:bodyPr>
              <a:lstStyle/>
              <a:p>
                <a:r>
                  <a:rPr lang="fr-FR" sz="1600"/>
                  <a:t>Déroulement de l’étude, description des différentes étapes du projet. </a:t>
                </a:r>
              </a:p>
              <a:p>
                <a:r>
                  <a:rPr lang="fr-FR" sz="1600"/>
                  <a:t>Des précisions sont attendues par exemple : sur la population visée, la typologie d’habitat, le niveau d’investissement par habitants, la maitrise des coûts… </a:t>
                </a:r>
                <a:r>
                  <a:rPr lang="fr-FR" sz="1600" b="1" i="0" u="none" strike="noStrike">
                    <a:solidFill>
                      <a:srgbClr val="000000"/>
                    </a:solidFill>
                    <a:effectLst/>
                  </a:rPr>
                  <a:t>(Plusieurs slides possible)</a:t>
                </a:r>
                <a:endParaRPr lang="fr-FR" sz="1600"/>
              </a:p>
            </p:txBody>
          </p:sp>
        </p:grpSp>
        <p:grpSp>
          <p:nvGrpSpPr>
            <p:cNvPr id="7" name="Groupe 6">
              <a:extLst>
                <a:ext uri="{FF2B5EF4-FFF2-40B4-BE49-F238E27FC236}">
                  <a16:creationId xmlns:a16="http://schemas.microsoft.com/office/drawing/2014/main" id="{756E885E-BD63-000F-BD10-022E3BCB4231}"/>
                </a:ext>
              </a:extLst>
            </p:cNvPr>
            <p:cNvGrpSpPr>
              <a:grpSpLocks noGrp="1" noUngrp="1" noRot="1" noMove="1" noResize="1"/>
            </p:cNvGrpSpPr>
            <p:nvPr/>
          </p:nvGrpSpPr>
          <p:grpSpPr>
            <a:xfrm>
              <a:off x="156000" y="2423859"/>
              <a:ext cx="11880000" cy="3887999"/>
              <a:chOff x="0" y="550317"/>
              <a:chExt cx="12045988" cy="2052733"/>
            </a:xfrm>
          </p:grpSpPr>
          <p:sp>
            <p:nvSpPr>
              <p:cNvPr id="8" name="Rectangle 7">
                <a:extLst>
                  <a:ext uri="{FF2B5EF4-FFF2-40B4-BE49-F238E27FC236}">
                    <a16:creationId xmlns:a16="http://schemas.microsoft.com/office/drawing/2014/main" id="{1AFF28CE-235F-C7DB-DE05-7BBBE0161AAD}"/>
                  </a:ext>
                </a:extLst>
              </p:cNvPr>
              <p:cNvSpPr>
                <a:spLocks noGrp="1" noRot="1" noMove="1" noResize="1" noEditPoints="1" noAdjustHandles="1" noChangeArrowheads="1" noChangeShapeType="1"/>
              </p:cNvSpPr>
              <p:nvPr/>
            </p:nvSpPr>
            <p:spPr>
              <a:xfrm>
                <a:off x="0" y="550317"/>
                <a:ext cx="12045988" cy="2052733"/>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346A8656-1DEB-3217-8222-849067E1FF38}"/>
                  </a:ext>
                </a:extLst>
              </p:cNvPr>
              <p:cNvSpPr txBox="1">
                <a:spLocks noGrp="1" noRot="1" noMove="1" noResize="1" noEditPoints="1" noAdjustHandles="1" noChangeArrowheads="1" noChangeShapeType="1"/>
              </p:cNvSpPr>
              <p:nvPr/>
            </p:nvSpPr>
            <p:spPr>
              <a:xfrm>
                <a:off x="182515" y="645351"/>
                <a:ext cx="11680958" cy="1862666"/>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5905341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C65A72-5D4F-C824-40E1-F69081F6554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780998B-4AEF-B870-0405-209064044CB1}"/>
              </a:ext>
            </a:extLst>
          </p:cNvPr>
          <p:cNvSpPr>
            <a:spLocks noGrp="1" noRot="1" noMove="1" noResize="1" noEditPoints="1" noAdjustHandles="1" noChangeArrowheads="1" noChangeShapeType="1"/>
          </p:cNvSpPr>
          <p:nvPr>
            <p:ph type="title"/>
          </p:nvPr>
        </p:nvSpPr>
        <p:spPr/>
        <p:txBody>
          <a:bodyPr>
            <a:noAutofit/>
          </a:bodyPr>
          <a:lstStyle/>
          <a:p>
            <a:r>
              <a:rPr lang="fr-FR"/>
              <a:t>Levier 5  : Etudes et concertation portant sur la Tarification   incitative et/ou Redevance spéciale incitative </a:t>
            </a:r>
          </a:p>
        </p:txBody>
      </p:sp>
      <p:sp>
        <p:nvSpPr>
          <p:cNvPr id="5" name="Espace réservé du numéro de diapositive 4">
            <a:extLst>
              <a:ext uri="{FF2B5EF4-FFF2-40B4-BE49-F238E27FC236}">
                <a16:creationId xmlns:a16="http://schemas.microsoft.com/office/drawing/2014/main" id="{B64EB0BE-BDBC-51E9-D440-77CC3647F97D}"/>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42</a:t>
            </a:fld>
            <a:endParaRPr lang="fr-FR"/>
          </a:p>
        </p:txBody>
      </p:sp>
      <p:sp>
        <p:nvSpPr>
          <p:cNvPr id="3" name="Espace réservé du pied de page 2">
            <a:extLst>
              <a:ext uri="{FF2B5EF4-FFF2-40B4-BE49-F238E27FC236}">
                <a16:creationId xmlns:a16="http://schemas.microsoft.com/office/drawing/2014/main" id="{93A7E5F8-D951-8542-27F0-91BC5E12255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DB560C4C-F7FD-D0BB-51A0-687F62BE3365}"/>
              </a:ext>
            </a:extLst>
          </p:cNvPr>
          <p:cNvGrpSpPr>
            <a:grpSpLocks noGrp="1" noUngrp="1" noRot="1" noMove="1" noResize="1"/>
          </p:cNvGrpSpPr>
          <p:nvPr/>
        </p:nvGrpSpPr>
        <p:grpSpPr>
          <a:xfrm>
            <a:off x="156000" y="1253921"/>
            <a:ext cx="11880000" cy="5075998"/>
            <a:chOff x="156000" y="1253923"/>
            <a:chExt cx="11880000" cy="5055825"/>
          </a:xfrm>
        </p:grpSpPr>
        <p:grpSp>
          <p:nvGrpSpPr>
            <p:cNvPr id="6" name="Groupe 5">
              <a:extLst>
                <a:ext uri="{FF2B5EF4-FFF2-40B4-BE49-F238E27FC236}">
                  <a16:creationId xmlns:a16="http://schemas.microsoft.com/office/drawing/2014/main" id="{A8B850DA-F8B1-C6B3-B1D5-584A986A55A7}"/>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17207607-B07A-8907-8F60-71DB8FE779BB}"/>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619B82E-0801-41CF-B3A3-CCF470A3BBED}"/>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lnSpcReduction="10000"/>
              </a:bodyPr>
              <a:lstStyle/>
              <a:p>
                <a:r>
                  <a:rPr lang="fr-FR" sz="1600" b="0" i="0" u="none" strike="noStrike">
                    <a:solidFill>
                      <a:srgbClr val="000000"/>
                    </a:solidFill>
                    <a:effectLst/>
                  </a:rPr>
                  <a:t>Compléments sur le levier le cas échéant</a:t>
                </a:r>
                <a:r>
                  <a:rPr lang="fr-FR" sz="1600"/>
                  <a:t> </a:t>
                </a:r>
              </a:p>
              <a:p>
                <a:r>
                  <a:rPr lang="fr-FR" sz="1600" b="1" i="0" u="none" strike="noStrike">
                    <a:solidFill>
                      <a:srgbClr val="000000"/>
                    </a:solidFill>
                    <a:effectLst/>
                  </a:rPr>
                  <a:t>(Plusieurs slides possible)</a:t>
                </a:r>
                <a:r>
                  <a:rPr lang="fr-FR" sz="1600"/>
                  <a:t> </a:t>
                </a:r>
              </a:p>
            </p:txBody>
          </p:sp>
        </p:grpSp>
        <p:grpSp>
          <p:nvGrpSpPr>
            <p:cNvPr id="7" name="Groupe 6">
              <a:extLst>
                <a:ext uri="{FF2B5EF4-FFF2-40B4-BE49-F238E27FC236}">
                  <a16:creationId xmlns:a16="http://schemas.microsoft.com/office/drawing/2014/main" id="{29D96793-61BD-5F83-E264-69D5E9DCC657}"/>
                </a:ext>
              </a:extLst>
            </p:cNvPr>
            <p:cNvGrpSpPr>
              <a:grpSpLocks noGrp="1" noUngrp="1" noRot="1" noMove="1" noResize="1"/>
            </p:cNvGrpSpPr>
            <p:nvPr/>
          </p:nvGrpSpPr>
          <p:grpSpPr>
            <a:xfrm>
              <a:off x="156000" y="2169749"/>
              <a:ext cx="11880000" cy="4139999"/>
              <a:chOff x="0" y="416155"/>
              <a:chExt cx="12045988" cy="2185780"/>
            </a:xfrm>
          </p:grpSpPr>
          <p:sp>
            <p:nvSpPr>
              <p:cNvPr id="8" name="Rectangle 7">
                <a:extLst>
                  <a:ext uri="{FF2B5EF4-FFF2-40B4-BE49-F238E27FC236}">
                    <a16:creationId xmlns:a16="http://schemas.microsoft.com/office/drawing/2014/main" id="{C3C0FCB1-1FF5-33CB-5B9D-ADB99E6FD188}"/>
                  </a:ext>
                </a:extLst>
              </p:cNvPr>
              <p:cNvSpPr>
                <a:spLocks noGrp="1" noRot="1" noMove="1" noResize="1" noEditPoints="1" noAdjustHandles="1" noChangeArrowheads="1" noChangeShapeType="1"/>
              </p:cNvSpPr>
              <p:nvPr/>
            </p:nvSpPr>
            <p:spPr>
              <a:xfrm>
                <a:off x="0" y="416155"/>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41C3D707-BDA3-4191-4D5A-700E011B063D}"/>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42600589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49F37-5D43-F97F-9CA7-C6748508BB6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BEEC540-EDC7-D200-3E98-D3B8B7E36426}"/>
              </a:ext>
            </a:extLst>
          </p:cNvPr>
          <p:cNvSpPr>
            <a:spLocks noGrp="1" noRot="1" noMove="1" noResize="1" noEditPoints="1" noAdjustHandles="1" noChangeArrowheads="1" noChangeShapeType="1"/>
          </p:cNvSpPr>
          <p:nvPr>
            <p:ph type="title"/>
          </p:nvPr>
        </p:nvSpPr>
        <p:spPr/>
        <p:txBody>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CD8E470F-6B7D-2781-3832-67D97EF5F274}"/>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43</a:t>
            </a:fld>
            <a:endParaRPr lang="fr-FR"/>
          </a:p>
        </p:txBody>
      </p:sp>
      <p:sp>
        <p:nvSpPr>
          <p:cNvPr id="3" name="Espace réservé du pied de page 2">
            <a:extLst>
              <a:ext uri="{FF2B5EF4-FFF2-40B4-BE49-F238E27FC236}">
                <a16:creationId xmlns:a16="http://schemas.microsoft.com/office/drawing/2014/main" id="{F96D3B94-E9D2-9124-04C1-5C3E69DF031B}"/>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28" name="Groupe 27">
            <a:extLst>
              <a:ext uri="{FF2B5EF4-FFF2-40B4-BE49-F238E27FC236}">
                <a16:creationId xmlns:a16="http://schemas.microsoft.com/office/drawing/2014/main" id="{5E038F72-76F0-284E-463B-DF754DA1165E}"/>
              </a:ext>
            </a:extLst>
          </p:cNvPr>
          <p:cNvGrpSpPr>
            <a:grpSpLocks noGrp="1" noUngrp="1" noRot="1" noMove="1" noResize="1"/>
          </p:cNvGrpSpPr>
          <p:nvPr/>
        </p:nvGrpSpPr>
        <p:grpSpPr>
          <a:xfrm>
            <a:off x="156000" y="1253923"/>
            <a:ext cx="11880000" cy="5076000"/>
            <a:chOff x="156000" y="1253923"/>
            <a:chExt cx="11880000" cy="5064534"/>
          </a:xfrm>
        </p:grpSpPr>
        <p:grpSp>
          <p:nvGrpSpPr>
            <p:cNvPr id="29" name="Groupe 28">
              <a:extLst>
                <a:ext uri="{FF2B5EF4-FFF2-40B4-BE49-F238E27FC236}">
                  <a16:creationId xmlns:a16="http://schemas.microsoft.com/office/drawing/2014/main" id="{AE95EBDF-FDD4-6D66-22E8-21AD15F66A64}"/>
                </a:ext>
              </a:extLst>
            </p:cNvPr>
            <p:cNvGrpSpPr>
              <a:grpSpLocks noGrp="1" noUngrp="1" noRot="1" noMove="1" noResize="1"/>
            </p:cNvGrpSpPr>
            <p:nvPr/>
          </p:nvGrpSpPr>
          <p:grpSpPr>
            <a:xfrm>
              <a:off x="156000" y="1253923"/>
              <a:ext cx="11880000" cy="900000"/>
              <a:chOff x="0" y="1072433"/>
              <a:chExt cx="12045988" cy="1306229"/>
            </a:xfrm>
          </p:grpSpPr>
          <p:sp>
            <p:nvSpPr>
              <p:cNvPr id="33" name="Rectangle 32">
                <a:extLst>
                  <a:ext uri="{FF2B5EF4-FFF2-40B4-BE49-F238E27FC236}">
                    <a16:creationId xmlns:a16="http://schemas.microsoft.com/office/drawing/2014/main" id="{B9703ABA-3A8D-0EE0-D5C0-AD5C78F1920C}"/>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a:extLst>
                  <a:ext uri="{FF2B5EF4-FFF2-40B4-BE49-F238E27FC236}">
                    <a16:creationId xmlns:a16="http://schemas.microsoft.com/office/drawing/2014/main" id="{75C27D96-1410-56DA-6903-B3470BCD63D8}"/>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lnSpcReduction="10000"/>
              </a:bodyPr>
              <a:lstStyle/>
              <a:p>
                <a:r>
                  <a:rPr lang="fr-FR" sz="1600"/>
                  <a:t>Description des objectifs et enjeux liés au déploiement de la tarification incitative</a:t>
                </a:r>
              </a:p>
              <a:p>
                <a:r>
                  <a:rPr lang="fr-FR" sz="1600" b="1" i="0" u="none" strike="noStrike">
                    <a:solidFill>
                      <a:srgbClr val="000000"/>
                    </a:solidFill>
                    <a:effectLst/>
                  </a:rPr>
                  <a:t>(Plusieurs slides possible)</a:t>
                </a:r>
                <a:endParaRPr lang="fr-FR" sz="1600"/>
              </a:p>
            </p:txBody>
          </p:sp>
        </p:grpSp>
        <p:grpSp>
          <p:nvGrpSpPr>
            <p:cNvPr id="30" name="Groupe 29">
              <a:extLst>
                <a:ext uri="{FF2B5EF4-FFF2-40B4-BE49-F238E27FC236}">
                  <a16:creationId xmlns:a16="http://schemas.microsoft.com/office/drawing/2014/main" id="{82E516DC-3296-0F2E-1855-820986CB13B6}"/>
                </a:ext>
              </a:extLst>
            </p:cNvPr>
            <p:cNvGrpSpPr>
              <a:grpSpLocks noGrp="1" noUngrp="1" noRot="1" noMove="1" noResize="1"/>
            </p:cNvGrpSpPr>
            <p:nvPr/>
          </p:nvGrpSpPr>
          <p:grpSpPr>
            <a:xfrm>
              <a:off x="156000" y="2178458"/>
              <a:ext cx="11880000" cy="4139999"/>
              <a:chOff x="0" y="420753"/>
              <a:chExt cx="12045988" cy="2185780"/>
            </a:xfrm>
          </p:grpSpPr>
          <p:sp>
            <p:nvSpPr>
              <p:cNvPr id="31" name="Rectangle 30">
                <a:extLst>
                  <a:ext uri="{FF2B5EF4-FFF2-40B4-BE49-F238E27FC236}">
                    <a16:creationId xmlns:a16="http://schemas.microsoft.com/office/drawing/2014/main" id="{173F8F8B-5C75-7872-2178-22B3F00CFABC}"/>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82AB7B82-FA36-735B-7FDC-33819F734A26}"/>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305484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B3BAE-FA78-62FE-558A-088445DCD3D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1904AFA-5AAE-8401-E841-3CFE0B769D15}"/>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A7522F3A-C4E4-0A7E-A4BC-C8AB2DB455DC}"/>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44</a:t>
            </a:fld>
            <a:endParaRPr lang="fr-FR"/>
          </a:p>
        </p:txBody>
      </p:sp>
      <p:sp>
        <p:nvSpPr>
          <p:cNvPr id="3" name="Espace réservé du pied de page 2">
            <a:extLst>
              <a:ext uri="{FF2B5EF4-FFF2-40B4-BE49-F238E27FC236}">
                <a16:creationId xmlns:a16="http://schemas.microsoft.com/office/drawing/2014/main" id="{062C2C44-9AD8-C465-5FE0-9D2294DB5F22}"/>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8A3B2CA7-1578-A0DE-3E81-1CEFF136FADB}"/>
              </a:ext>
            </a:extLst>
          </p:cNvPr>
          <p:cNvGrpSpPr>
            <a:grpSpLocks noGrp="1" noUngrp="1" noRot="1" noMove="1" noResize="1"/>
          </p:cNvGrpSpPr>
          <p:nvPr/>
        </p:nvGrpSpPr>
        <p:grpSpPr>
          <a:xfrm>
            <a:off x="156000" y="1299286"/>
            <a:ext cx="11880000" cy="5076000"/>
            <a:chOff x="156000" y="1299287"/>
            <a:chExt cx="11880000" cy="5024165"/>
          </a:xfrm>
        </p:grpSpPr>
        <p:grpSp>
          <p:nvGrpSpPr>
            <p:cNvPr id="6" name="Groupe 5">
              <a:extLst>
                <a:ext uri="{FF2B5EF4-FFF2-40B4-BE49-F238E27FC236}">
                  <a16:creationId xmlns:a16="http://schemas.microsoft.com/office/drawing/2014/main" id="{A74744ED-ECBA-5C96-6DE2-BD670AF0ED84}"/>
                </a:ext>
              </a:extLst>
            </p:cNvPr>
            <p:cNvGrpSpPr>
              <a:grpSpLocks noGrp="1" noUngrp="1" noRot="1" noMove="1" noResize="1"/>
            </p:cNvGrpSpPr>
            <p:nvPr/>
          </p:nvGrpSpPr>
          <p:grpSpPr>
            <a:xfrm>
              <a:off x="156000" y="1299287"/>
              <a:ext cx="11880000" cy="1476000"/>
              <a:chOff x="0" y="1138273"/>
              <a:chExt cx="12045988" cy="2142218"/>
            </a:xfrm>
          </p:grpSpPr>
          <p:sp>
            <p:nvSpPr>
              <p:cNvPr id="10" name="Rectangle 9">
                <a:extLst>
                  <a:ext uri="{FF2B5EF4-FFF2-40B4-BE49-F238E27FC236}">
                    <a16:creationId xmlns:a16="http://schemas.microsoft.com/office/drawing/2014/main" id="{75C0359A-AB56-F2A2-0A43-801FDC4D079E}"/>
                  </a:ext>
                </a:extLst>
              </p:cNvPr>
              <p:cNvSpPr>
                <a:spLocks noGrp="1" noRot="1" noMove="1" noResize="1" noEditPoints="1" noAdjustHandles="1" noChangeArrowheads="1" noChangeShapeType="1"/>
              </p:cNvSpPr>
              <p:nvPr/>
            </p:nvSpPr>
            <p:spPr>
              <a:xfrm>
                <a:off x="0" y="1138273"/>
                <a:ext cx="12045988" cy="2142218"/>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B597A2BE-655C-1341-C4C0-651EA059CC6C}"/>
                  </a:ext>
                </a:extLst>
              </p:cNvPr>
              <p:cNvSpPr txBox="1">
                <a:spLocks noGrp="1" noRot="1" noMove="1" noResize="1" noEditPoints="1" noAdjustHandles="1" noChangeArrowheads="1" noChangeShapeType="1"/>
              </p:cNvSpPr>
              <p:nvPr/>
            </p:nvSpPr>
            <p:spPr>
              <a:xfrm>
                <a:off x="182515" y="1399519"/>
                <a:ext cx="11680958" cy="1619727"/>
              </a:xfrm>
              <a:prstGeom prst="rect">
                <a:avLst/>
              </a:prstGeom>
              <a:solidFill>
                <a:schemeClr val="bg1"/>
              </a:solidFill>
            </p:spPr>
            <p:txBody>
              <a:bodyPr wrap="square" rtlCol="0">
                <a:normAutofit fontScale="92500"/>
              </a:bodyPr>
              <a:lstStyle/>
              <a:p>
                <a:pPr algn="just"/>
                <a:r>
                  <a:rPr lang="fr-FR" sz="1600"/>
                  <a:t>Préciser les caractéristiques générales du projet, en indiquant : si une part incitative s’applique à la collecte sélective des emballages, la typologie du territoire concerné (urbain, rural, mixte), la population ciblée par le projet, ainsi que le niveau d’investissement rapporté au nombre d’habitants concernés. </a:t>
                </a:r>
              </a:p>
              <a:p>
                <a:pPr algn="just"/>
                <a:r>
                  <a:rPr lang="fr-FR" sz="1600"/>
                  <a:t>Vous pouvez également préciser les éléments montrant une volonté de maîtrise des coûts par la collectivité. </a:t>
                </a:r>
                <a:r>
                  <a:rPr lang="fr-FR" sz="1600" b="1" i="0" u="none" strike="noStrike">
                    <a:solidFill>
                      <a:srgbClr val="000000"/>
                    </a:solidFill>
                    <a:effectLst/>
                  </a:rPr>
                  <a:t>(Plusieurs slides possible)</a:t>
                </a:r>
                <a:endParaRPr lang="fr-FR" sz="1600"/>
              </a:p>
            </p:txBody>
          </p:sp>
        </p:grpSp>
        <p:grpSp>
          <p:nvGrpSpPr>
            <p:cNvPr id="7" name="Groupe 6">
              <a:extLst>
                <a:ext uri="{FF2B5EF4-FFF2-40B4-BE49-F238E27FC236}">
                  <a16:creationId xmlns:a16="http://schemas.microsoft.com/office/drawing/2014/main" id="{D7941774-3976-31C7-4163-DFAF5C230492}"/>
                </a:ext>
              </a:extLst>
            </p:cNvPr>
            <p:cNvGrpSpPr>
              <a:grpSpLocks noGrp="1" noUngrp="1" noRot="1" noMove="1" noResize="1"/>
            </p:cNvGrpSpPr>
            <p:nvPr/>
          </p:nvGrpSpPr>
          <p:grpSpPr>
            <a:xfrm>
              <a:off x="156000" y="2795452"/>
              <a:ext cx="11880000" cy="3528000"/>
              <a:chOff x="0" y="746505"/>
              <a:chExt cx="12045988" cy="1862667"/>
            </a:xfrm>
          </p:grpSpPr>
          <p:sp>
            <p:nvSpPr>
              <p:cNvPr id="8" name="Rectangle 7">
                <a:extLst>
                  <a:ext uri="{FF2B5EF4-FFF2-40B4-BE49-F238E27FC236}">
                    <a16:creationId xmlns:a16="http://schemas.microsoft.com/office/drawing/2014/main" id="{9D01DB3B-17AC-6D85-375E-A6FB702F04F0}"/>
                  </a:ext>
                </a:extLst>
              </p:cNvPr>
              <p:cNvSpPr>
                <a:spLocks noGrp="1" noRot="1" noMove="1" noResize="1" noEditPoints="1" noAdjustHandles="1" noChangeArrowheads="1" noChangeShapeType="1"/>
              </p:cNvSpPr>
              <p:nvPr/>
            </p:nvSpPr>
            <p:spPr>
              <a:xfrm>
                <a:off x="0" y="746505"/>
                <a:ext cx="12045988" cy="1862667"/>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2338C4F7-B977-5E83-A865-2573D6890F5C}"/>
                  </a:ext>
                </a:extLst>
              </p:cNvPr>
              <p:cNvSpPr txBox="1">
                <a:spLocks noGrp="1" noRot="1" noMove="1" noResize="1" noEditPoints="1" noAdjustHandles="1" noChangeArrowheads="1" noChangeShapeType="1"/>
              </p:cNvSpPr>
              <p:nvPr/>
            </p:nvSpPr>
            <p:spPr>
              <a:xfrm>
                <a:off x="182515" y="841539"/>
                <a:ext cx="11680958" cy="1672599"/>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6406907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C35F1-3CD5-3537-C46D-3AB1ABA4572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F163FE5-36F7-A66F-0F05-D46A0B24ED2A}"/>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1B96E891-FB48-7DB8-4450-E5DCF9E3EFAE}"/>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45</a:t>
            </a:fld>
            <a:endParaRPr lang="fr-FR"/>
          </a:p>
        </p:txBody>
      </p:sp>
      <p:sp>
        <p:nvSpPr>
          <p:cNvPr id="3" name="Espace réservé du pied de page 2">
            <a:extLst>
              <a:ext uri="{FF2B5EF4-FFF2-40B4-BE49-F238E27FC236}">
                <a16:creationId xmlns:a16="http://schemas.microsoft.com/office/drawing/2014/main" id="{B8C44490-A99D-130E-4123-E16F05C4F42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EDDD4AA5-AB73-8002-1C5D-C1A15E32A227}"/>
              </a:ext>
            </a:extLst>
          </p:cNvPr>
          <p:cNvGrpSpPr>
            <a:grpSpLocks noGrp="1" noUngrp="1" noRot="1" noMove="1" noResize="1"/>
          </p:cNvGrpSpPr>
          <p:nvPr/>
        </p:nvGrpSpPr>
        <p:grpSpPr>
          <a:xfrm>
            <a:off x="156000" y="1253922"/>
            <a:ext cx="11880000" cy="5076000"/>
            <a:chOff x="156000" y="1253923"/>
            <a:chExt cx="11880000" cy="5054803"/>
          </a:xfrm>
        </p:grpSpPr>
        <p:grpSp>
          <p:nvGrpSpPr>
            <p:cNvPr id="6" name="Groupe 5">
              <a:extLst>
                <a:ext uri="{FF2B5EF4-FFF2-40B4-BE49-F238E27FC236}">
                  <a16:creationId xmlns:a16="http://schemas.microsoft.com/office/drawing/2014/main" id="{DBFF81B1-E0F1-7E1E-3182-4CF8BD39BABA}"/>
                </a:ext>
              </a:extLst>
            </p:cNvPr>
            <p:cNvGrpSpPr>
              <a:grpSpLocks noGrp="1" noUngrp="1" noRot="1" noMove="1" noResize="1"/>
            </p:cNvGrpSpPr>
            <p:nvPr/>
          </p:nvGrpSpPr>
          <p:grpSpPr>
            <a:xfrm>
              <a:off x="156000" y="1253923"/>
              <a:ext cx="11880000" cy="1260000"/>
              <a:chOff x="0" y="1072433"/>
              <a:chExt cx="12045988" cy="1828723"/>
            </a:xfrm>
          </p:grpSpPr>
          <p:sp>
            <p:nvSpPr>
              <p:cNvPr id="10" name="Rectangle 9">
                <a:extLst>
                  <a:ext uri="{FF2B5EF4-FFF2-40B4-BE49-F238E27FC236}">
                    <a16:creationId xmlns:a16="http://schemas.microsoft.com/office/drawing/2014/main" id="{55372E10-BCFD-568D-C5AE-DC1F3CA9D8AE}"/>
                  </a:ext>
                </a:extLst>
              </p:cNvPr>
              <p:cNvSpPr>
                <a:spLocks noGrp="1" noRot="1" noMove="1" noResize="1" noEditPoints="1" noAdjustHandles="1" noChangeArrowheads="1" noChangeShapeType="1"/>
              </p:cNvSpPr>
              <p:nvPr/>
            </p:nvSpPr>
            <p:spPr>
              <a:xfrm>
                <a:off x="0" y="1072433"/>
                <a:ext cx="12045988" cy="1828723"/>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9AC37E5C-FAF0-ECD5-349F-4229AEE3235F}"/>
                  </a:ext>
                </a:extLst>
              </p:cNvPr>
              <p:cNvSpPr txBox="1">
                <a:spLocks noGrp="1" noRot="1" noMove="1" noResize="1" noEditPoints="1" noAdjustHandles="1" noChangeArrowheads="1" noChangeShapeType="1"/>
              </p:cNvSpPr>
              <p:nvPr/>
            </p:nvSpPr>
            <p:spPr>
              <a:xfrm>
                <a:off x="182515" y="1333681"/>
                <a:ext cx="11680958" cy="1306229"/>
              </a:xfrm>
              <a:prstGeom prst="rect">
                <a:avLst/>
              </a:prstGeom>
              <a:solidFill>
                <a:schemeClr val="bg1"/>
              </a:solidFill>
            </p:spPr>
            <p:txBody>
              <a:bodyPr wrap="square" rtlCol="0">
                <a:normAutofit/>
              </a:bodyPr>
              <a:lstStyle/>
              <a:p>
                <a:pPr algn="just"/>
                <a:r>
                  <a:rPr lang="fr-FR" sz="1600"/>
                  <a:t>Décrivez les modalités de déploiement du projet, en précisant la cohérence d’ensemble, le niveau de détail apporté à chaque étape (calendrier, phasage, logique de mise en œuvre) ainsi que la présence éventuelle d’une phase d’expérimentation (secteur test, modalités de suivi, objectifs visés) avant la généralisation et la facturation à blanc. </a:t>
                </a:r>
                <a:r>
                  <a:rPr lang="fr-FR" sz="1600" b="1" i="0" u="none" strike="noStrike">
                    <a:solidFill>
                      <a:srgbClr val="000000"/>
                    </a:solidFill>
                    <a:effectLst/>
                  </a:rPr>
                  <a:t>(Plusieurs slides possible)</a:t>
                </a:r>
                <a:endParaRPr lang="fr-FR" sz="1600"/>
              </a:p>
            </p:txBody>
          </p:sp>
        </p:grpSp>
        <p:grpSp>
          <p:nvGrpSpPr>
            <p:cNvPr id="7" name="Groupe 6">
              <a:extLst>
                <a:ext uri="{FF2B5EF4-FFF2-40B4-BE49-F238E27FC236}">
                  <a16:creationId xmlns:a16="http://schemas.microsoft.com/office/drawing/2014/main" id="{0667F2B9-5797-0286-E03C-28CCF2BA8587}"/>
                </a:ext>
              </a:extLst>
            </p:cNvPr>
            <p:cNvGrpSpPr>
              <a:grpSpLocks noGrp="1" noUngrp="1" noRot="1" noMove="1" noResize="1"/>
            </p:cNvGrpSpPr>
            <p:nvPr/>
          </p:nvGrpSpPr>
          <p:grpSpPr>
            <a:xfrm>
              <a:off x="156000" y="2528729"/>
              <a:ext cx="11880000" cy="3779997"/>
              <a:chOff x="0" y="605685"/>
              <a:chExt cx="12045988" cy="1995713"/>
            </a:xfrm>
          </p:grpSpPr>
          <p:sp>
            <p:nvSpPr>
              <p:cNvPr id="8" name="Rectangle 7">
                <a:extLst>
                  <a:ext uri="{FF2B5EF4-FFF2-40B4-BE49-F238E27FC236}">
                    <a16:creationId xmlns:a16="http://schemas.microsoft.com/office/drawing/2014/main" id="{20DC948F-96DD-D40B-1933-BC9ECEF2EBA0}"/>
                  </a:ext>
                </a:extLst>
              </p:cNvPr>
              <p:cNvSpPr>
                <a:spLocks noGrp="1" noRot="1" noMove="1" noResize="1" noEditPoints="1" noAdjustHandles="1" noChangeArrowheads="1" noChangeShapeType="1"/>
              </p:cNvSpPr>
              <p:nvPr/>
            </p:nvSpPr>
            <p:spPr>
              <a:xfrm>
                <a:off x="0" y="605685"/>
                <a:ext cx="12045988" cy="1995713"/>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704A16C3-F561-6DA8-9609-3F821F61A9D7}"/>
                  </a:ext>
                </a:extLst>
              </p:cNvPr>
              <p:cNvSpPr txBox="1">
                <a:spLocks noGrp="1" noRot="1" noMove="1" noResize="1" noEditPoints="1" noAdjustHandles="1" noChangeArrowheads="1" noChangeShapeType="1"/>
              </p:cNvSpPr>
              <p:nvPr/>
            </p:nvSpPr>
            <p:spPr>
              <a:xfrm>
                <a:off x="182515" y="700717"/>
                <a:ext cx="11680958" cy="1805647"/>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23781867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8B567-EDA8-36AC-4B9C-9B1B4F1F9DD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BFF4CE4-B0C2-BD6A-4D22-EB13A65E9DD0}"/>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BC3A42A0-83D5-3BB6-CA29-347EC20B3E70}"/>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46</a:t>
            </a:fld>
            <a:endParaRPr lang="fr-FR"/>
          </a:p>
        </p:txBody>
      </p:sp>
      <p:sp>
        <p:nvSpPr>
          <p:cNvPr id="3" name="Espace réservé du pied de page 2">
            <a:extLst>
              <a:ext uri="{FF2B5EF4-FFF2-40B4-BE49-F238E27FC236}">
                <a16:creationId xmlns:a16="http://schemas.microsoft.com/office/drawing/2014/main" id="{C471F697-BFAF-79E7-CD7E-28BB042A3828}"/>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911F1B89-4D90-4785-BC0A-CF5A2BC72701}"/>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1505E88A-B4CC-0258-3F7A-ACCAD8961899}"/>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7350EE84-069F-E774-028A-69AB78309DA8}"/>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064D4A65-7BFC-4639-7B42-2C5B9C31FDE8}"/>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lnSpcReduction="10000"/>
              </a:bodyPr>
              <a:lstStyle/>
              <a:p>
                <a:r>
                  <a:rPr lang="fr-FR" sz="1600" b="0" i="0" u="none" strike="noStrike">
                    <a:solidFill>
                      <a:srgbClr val="000000"/>
                    </a:solidFill>
                    <a:effectLst/>
                  </a:rPr>
                  <a:t>Le projet prévoit-il des ajustements organisationnels ou contractuels concernant la collecte des </a:t>
                </a:r>
                <a:r>
                  <a:rPr lang="fr-FR" sz="1600" b="0" i="0" u="none" strike="noStrike" err="1">
                    <a:solidFill>
                      <a:srgbClr val="000000"/>
                    </a:solidFill>
                    <a:effectLst/>
                  </a:rPr>
                  <a:t>OMr</a:t>
                </a:r>
                <a:r>
                  <a:rPr lang="fr-FR" sz="1600" b="0" i="0" u="none" strike="noStrike">
                    <a:solidFill>
                      <a:srgbClr val="000000"/>
                    </a:solidFill>
                    <a:effectLst/>
                  </a:rPr>
                  <a:t> et de la CS (révision des marchés, adaptation logistique, évolution des effectifs) ? Si oui, lesquels et sur quelles bases ?</a:t>
                </a:r>
                <a:r>
                  <a:rPr lang="fr-FR" sz="1600" b="1" i="0" u="none" strike="noStrike">
                    <a:solidFill>
                      <a:srgbClr val="000000"/>
                    </a:solidFill>
                    <a:effectLst/>
                  </a:rPr>
                  <a:t> (Plusieurs slides possible)</a:t>
                </a:r>
                <a:endParaRPr lang="fr-FR" sz="1600"/>
              </a:p>
            </p:txBody>
          </p:sp>
        </p:grpSp>
        <p:grpSp>
          <p:nvGrpSpPr>
            <p:cNvPr id="7" name="Groupe 6">
              <a:extLst>
                <a:ext uri="{FF2B5EF4-FFF2-40B4-BE49-F238E27FC236}">
                  <a16:creationId xmlns:a16="http://schemas.microsoft.com/office/drawing/2014/main" id="{EE30036D-12E9-98A8-E551-F2080F9139F0}"/>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4159F4C1-0243-7BB5-97F2-AC41B75F5C01}"/>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26133888-6BCF-0473-27A1-131E067F929E}"/>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22392835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99541-F7CA-3534-7B3C-6B07A6B7367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8F8B419-1ED1-B5B4-BEC1-C5366293CBE5}"/>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325024D3-F114-9EEA-E538-498B8DAD0207}"/>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47</a:t>
            </a:fld>
            <a:endParaRPr lang="fr-FR"/>
          </a:p>
        </p:txBody>
      </p:sp>
      <p:sp>
        <p:nvSpPr>
          <p:cNvPr id="3" name="Espace réservé du pied de page 2">
            <a:extLst>
              <a:ext uri="{FF2B5EF4-FFF2-40B4-BE49-F238E27FC236}">
                <a16:creationId xmlns:a16="http://schemas.microsoft.com/office/drawing/2014/main" id="{1021DB03-A0D9-6635-9456-F3B5770A305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E36A0109-9E0A-8BDE-1EB9-AAA41569FFA0}"/>
              </a:ext>
            </a:extLst>
          </p:cNvPr>
          <p:cNvGrpSpPr>
            <a:grpSpLocks noGrp="1" noUngrp="1" noRot="1" noMove="1" noResize="1"/>
          </p:cNvGrpSpPr>
          <p:nvPr/>
        </p:nvGrpSpPr>
        <p:grpSpPr>
          <a:xfrm>
            <a:off x="156000" y="1253923"/>
            <a:ext cx="11880000" cy="5076000"/>
            <a:chOff x="156000" y="1253923"/>
            <a:chExt cx="11880000" cy="5064534"/>
          </a:xfrm>
        </p:grpSpPr>
        <p:grpSp>
          <p:nvGrpSpPr>
            <p:cNvPr id="6" name="Groupe 5">
              <a:extLst>
                <a:ext uri="{FF2B5EF4-FFF2-40B4-BE49-F238E27FC236}">
                  <a16:creationId xmlns:a16="http://schemas.microsoft.com/office/drawing/2014/main" id="{A729D1ED-5003-DCFC-325B-D8621EC6D3C4}"/>
                </a:ext>
              </a:extLst>
            </p:cNvPr>
            <p:cNvGrpSpPr>
              <a:grpSpLocks noGrp="1" noUngrp="1" noRot="1" noMove="1" noResize="1"/>
            </p:cNvGrpSpPr>
            <p:nvPr/>
          </p:nvGrpSpPr>
          <p:grpSpPr>
            <a:xfrm>
              <a:off x="156000" y="1253923"/>
              <a:ext cx="11880000" cy="900000"/>
              <a:chOff x="0" y="1072433"/>
              <a:chExt cx="12045988" cy="1306229"/>
            </a:xfrm>
          </p:grpSpPr>
          <p:sp>
            <p:nvSpPr>
              <p:cNvPr id="10" name="Rectangle 9">
                <a:extLst>
                  <a:ext uri="{FF2B5EF4-FFF2-40B4-BE49-F238E27FC236}">
                    <a16:creationId xmlns:a16="http://schemas.microsoft.com/office/drawing/2014/main" id="{E722AF24-F897-A9D8-1D19-C82C40A991B9}"/>
                  </a:ext>
                </a:extLst>
              </p:cNvPr>
              <p:cNvSpPr>
                <a:spLocks noGrp="1" noRot="1" noMove="1" noResize="1" noEditPoints="1" noAdjustHandles="1" noChangeArrowheads="1" noChangeShapeType="1"/>
              </p:cNvSpPr>
              <p:nvPr/>
            </p:nvSpPr>
            <p:spPr>
              <a:xfrm>
                <a:off x="0" y="1072433"/>
                <a:ext cx="12045988" cy="130622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5B3282F-E16D-9C4C-9CF7-9076954083F5}"/>
                  </a:ext>
                </a:extLst>
              </p:cNvPr>
              <p:cNvSpPr txBox="1">
                <a:spLocks noGrp="1" noRot="1" noMove="1" noResize="1" noEditPoints="1" noAdjustHandles="1" noChangeArrowheads="1" noChangeShapeType="1"/>
              </p:cNvSpPr>
              <p:nvPr/>
            </p:nvSpPr>
            <p:spPr>
              <a:xfrm>
                <a:off x="182515" y="1333679"/>
                <a:ext cx="11680958" cy="783737"/>
              </a:xfrm>
              <a:prstGeom prst="rect">
                <a:avLst/>
              </a:prstGeom>
              <a:solidFill>
                <a:schemeClr val="bg1"/>
              </a:solidFill>
            </p:spPr>
            <p:txBody>
              <a:bodyPr wrap="square" rtlCol="0">
                <a:normAutofit fontScale="85000" lnSpcReduction="20000"/>
              </a:bodyPr>
              <a:lstStyle/>
              <a:p>
                <a:pPr lvl="0">
                  <a:lnSpc>
                    <a:spcPct val="115000"/>
                  </a:lnSpc>
                  <a:spcAft>
                    <a:spcPts val="800"/>
                  </a:spcAft>
                </a:pPr>
                <a:r>
                  <a:rPr lang="fr-FR" kern="100">
                    <a:effectLst/>
                    <a:latin typeface="Aptos" panose="020B0004020202020204" pitchFamily="34" charset="0"/>
                    <a:ea typeface="Aptos" panose="020B0004020202020204" pitchFamily="34" charset="0"/>
                    <a:cs typeface="Times New Roman" panose="02020603050405020304" pitchFamily="18" charset="0"/>
                  </a:rPr>
                  <a:t>Des adaptations des moyens de pré-collectes des </a:t>
                </a:r>
                <a:r>
                  <a:rPr lang="fr-FR" kern="100" err="1">
                    <a:effectLst/>
                    <a:latin typeface="Aptos" panose="020B0004020202020204" pitchFamily="34" charset="0"/>
                    <a:ea typeface="Aptos" panose="020B0004020202020204" pitchFamily="34" charset="0"/>
                    <a:cs typeface="Times New Roman" panose="02020603050405020304" pitchFamily="18" charset="0"/>
                  </a:rPr>
                  <a:t>OMr</a:t>
                </a:r>
                <a:r>
                  <a:rPr lang="fr-FR" kern="100">
                    <a:effectLst/>
                    <a:latin typeface="Aptos" panose="020B0004020202020204" pitchFamily="34" charset="0"/>
                    <a:ea typeface="Aptos" panose="020B0004020202020204" pitchFamily="34" charset="0"/>
                    <a:cs typeface="Times New Roman" panose="02020603050405020304" pitchFamily="18" charset="0"/>
                  </a:rPr>
                  <a:t> et/ou de le CS sont-ils proposés ? Par exemple : dotation, équipement de puçage ou contrôle d’accès au PAV, etc. </a:t>
                </a:r>
                <a:r>
                  <a:rPr lang="fr-FR" sz="1800" b="1" i="0" u="none" strike="noStrike">
                    <a:solidFill>
                      <a:srgbClr val="000000"/>
                    </a:solidFill>
                    <a:effectLst/>
                  </a:rPr>
                  <a:t>(Plusieurs slides possible)</a:t>
                </a:r>
                <a:endParaRPr lang="fr-FR" kern="100">
                  <a:effectLst/>
                  <a:latin typeface="Aptos" panose="020B0004020202020204" pitchFamily="34" charset="0"/>
                  <a:ea typeface="Aptos" panose="020B0004020202020204" pitchFamily="34" charset="0"/>
                  <a:cs typeface="Times New Roman" panose="02020603050405020304" pitchFamily="18" charset="0"/>
                </a:endParaRPr>
              </a:p>
            </p:txBody>
          </p:sp>
        </p:grpSp>
        <p:grpSp>
          <p:nvGrpSpPr>
            <p:cNvPr id="7" name="Groupe 6">
              <a:extLst>
                <a:ext uri="{FF2B5EF4-FFF2-40B4-BE49-F238E27FC236}">
                  <a16:creationId xmlns:a16="http://schemas.microsoft.com/office/drawing/2014/main" id="{B344DC28-7224-BA88-F98D-F47FDFF8F505}"/>
                </a:ext>
              </a:extLst>
            </p:cNvPr>
            <p:cNvGrpSpPr>
              <a:grpSpLocks noGrp="1" noUngrp="1" noRot="1" noMove="1" noResize="1"/>
            </p:cNvGrpSpPr>
            <p:nvPr/>
          </p:nvGrpSpPr>
          <p:grpSpPr>
            <a:xfrm>
              <a:off x="156000" y="2178458"/>
              <a:ext cx="11880000" cy="4139999"/>
              <a:chOff x="0" y="420753"/>
              <a:chExt cx="12045988" cy="2185780"/>
            </a:xfrm>
          </p:grpSpPr>
          <p:sp>
            <p:nvSpPr>
              <p:cNvPr id="8" name="Rectangle 7">
                <a:extLst>
                  <a:ext uri="{FF2B5EF4-FFF2-40B4-BE49-F238E27FC236}">
                    <a16:creationId xmlns:a16="http://schemas.microsoft.com/office/drawing/2014/main" id="{8833D208-5810-DCE5-4476-152B791757C6}"/>
                  </a:ext>
                </a:extLst>
              </p:cNvPr>
              <p:cNvSpPr>
                <a:spLocks noGrp="1" noRot="1" noMove="1" noResize="1" noEditPoints="1" noAdjustHandles="1" noChangeArrowheads="1" noChangeShapeType="1"/>
              </p:cNvSpPr>
              <p:nvPr/>
            </p:nvSpPr>
            <p:spPr>
              <a:xfrm>
                <a:off x="0" y="420753"/>
                <a:ext cx="12045988" cy="2185780"/>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B4E35E67-616A-39A6-C7F2-8E2F1BCC5579}"/>
                  </a:ext>
                </a:extLst>
              </p:cNvPr>
              <p:cNvSpPr txBox="1">
                <a:spLocks noGrp="1" noRot="1" noMove="1" noResize="1" noEditPoints="1" noAdjustHandles="1" noChangeArrowheads="1" noChangeShapeType="1"/>
              </p:cNvSpPr>
              <p:nvPr/>
            </p:nvSpPr>
            <p:spPr>
              <a:xfrm>
                <a:off x="182515" y="515787"/>
                <a:ext cx="11680958" cy="1995713"/>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31967604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793AF-E903-F892-ED1F-B372A68C62F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0756C42-9225-8F3C-BF4C-9E72245483C2}"/>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78D594B5-93A5-39F7-FFAA-7844CBABFAF1}"/>
              </a:ext>
            </a:extLst>
          </p:cNvPr>
          <p:cNvSpPr>
            <a:spLocks noGrp="1" noRot="1" noMove="1" noResize="1" noEditPoints="1" noAdjustHandles="1" noChangeArrowheads="1" noChangeShapeType="1"/>
          </p:cNvSpPr>
          <p:nvPr>
            <p:ph type="sldNum" sz="quarter" idx="19"/>
          </p:nvPr>
        </p:nvSpPr>
        <p:spPr>
          <a:xfrm>
            <a:off x="9112800" y="6290027"/>
            <a:ext cx="2743200" cy="365125"/>
          </a:xfrm>
        </p:spPr>
        <p:txBody>
          <a:bodyPr/>
          <a:lstStyle/>
          <a:p>
            <a:fld id="{907561A2-8F46-45F2-9E7C-C475AC63A53A}" type="slidenum">
              <a:rPr lang="fr-FR" smtClean="0"/>
              <a:t>48</a:t>
            </a:fld>
            <a:endParaRPr lang="fr-FR"/>
          </a:p>
        </p:txBody>
      </p:sp>
      <p:sp>
        <p:nvSpPr>
          <p:cNvPr id="3" name="Espace réservé du pied de page 2">
            <a:extLst>
              <a:ext uri="{FF2B5EF4-FFF2-40B4-BE49-F238E27FC236}">
                <a16:creationId xmlns:a16="http://schemas.microsoft.com/office/drawing/2014/main" id="{431B520B-44F9-1CDB-71BD-791C64FE27D1}"/>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B6A29930-DE96-2FE3-07C0-56B6F90D0D2F}"/>
              </a:ext>
            </a:extLst>
          </p:cNvPr>
          <p:cNvGrpSpPr>
            <a:grpSpLocks noGrp="1" noUngrp="1" noRot="1" noMove="1" noResize="1"/>
          </p:cNvGrpSpPr>
          <p:nvPr/>
        </p:nvGrpSpPr>
        <p:grpSpPr>
          <a:xfrm>
            <a:off x="156000" y="1299286"/>
            <a:ext cx="11880000" cy="5076000"/>
            <a:chOff x="156000" y="1299287"/>
            <a:chExt cx="11880000" cy="5024165"/>
          </a:xfrm>
        </p:grpSpPr>
        <p:grpSp>
          <p:nvGrpSpPr>
            <p:cNvPr id="6" name="Groupe 5">
              <a:extLst>
                <a:ext uri="{FF2B5EF4-FFF2-40B4-BE49-F238E27FC236}">
                  <a16:creationId xmlns:a16="http://schemas.microsoft.com/office/drawing/2014/main" id="{4CE3F17C-D6DF-A6B9-3096-9E93783AA242}"/>
                </a:ext>
              </a:extLst>
            </p:cNvPr>
            <p:cNvGrpSpPr>
              <a:grpSpLocks noGrp="1" noUngrp="1" noRot="1" noMove="1" noResize="1"/>
            </p:cNvGrpSpPr>
            <p:nvPr/>
          </p:nvGrpSpPr>
          <p:grpSpPr>
            <a:xfrm>
              <a:off x="156000" y="1299287"/>
              <a:ext cx="11880000" cy="1476000"/>
              <a:chOff x="0" y="1138273"/>
              <a:chExt cx="12045988" cy="2142218"/>
            </a:xfrm>
          </p:grpSpPr>
          <p:sp>
            <p:nvSpPr>
              <p:cNvPr id="10" name="Rectangle 9">
                <a:extLst>
                  <a:ext uri="{FF2B5EF4-FFF2-40B4-BE49-F238E27FC236}">
                    <a16:creationId xmlns:a16="http://schemas.microsoft.com/office/drawing/2014/main" id="{F7B0BDD8-5BF9-9A98-2295-6E0FCA859BAB}"/>
                  </a:ext>
                </a:extLst>
              </p:cNvPr>
              <p:cNvSpPr>
                <a:spLocks noGrp="1" noRot="1" noMove="1" noResize="1" noEditPoints="1" noAdjustHandles="1" noChangeArrowheads="1" noChangeShapeType="1"/>
              </p:cNvSpPr>
              <p:nvPr/>
            </p:nvSpPr>
            <p:spPr>
              <a:xfrm>
                <a:off x="0" y="1138273"/>
                <a:ext cx="12045988" cy="2142218"/>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AB02CAB7-45FA-49C9-9D54-CE15A1CA6EDD}"/>
                  </a:ext>
                </a:extLst>
              </p:cNvPr>
              <p:cNvSpPr txBox="1">
                <a:spLocks noGrp="1" noRot="1" noMove="1" noResize="1" noEditPoints="1" noAdjustHandles="1" noChangeArrowheads="1" noChangeShapeType="1"/>
              </p:cNvSpPr>
              <p:nvPr/>
            </p:nvSpPr>
            <p:spPr>
              <a:xfrm>
                <a:off x="182515" y="1399519"/>
                <a:ext cx="11680958" cy="1619727"/>
              </a:xfrm>
              <a:prstGeom prst="rect">
                <a:avLst/>
              </a:prstGeom>
              <a:solidFill>
                <a:schemeClr val="bg1"/>
              </a:solidFill>
            </p:spPr>
            <p:txBody>
              <a:bodyPr wrap="square" rtlCol="0">
                <a:normAutofit/>
              </a:bodyPr>
              <a:lstStyle/>
              <a:p>
                <a:pPr algn="just"/>
                <a:r>
                  <a:rPr lang="fr-FR" sz="1600"/>
                  <a:t>Décrivez comment la collectivité anticipe et organise la phase préparatoire à la mise en œuvre de la tarification incitative, notamment en ce qui concerne : la constitution de la base usagers (méthodologie, moyens humains, délais), les tests techniques (équipements, logiciels, remontées de données) et l’accompagnement des usagers (mise en place d’un espace de relation usagers, continuité entre préparation et facturation réelle).</a:t>
                </a:r>
                <a:r>
                  <a:rPr lang="fr-FR" sz="1600" b="1" i="0" u="none" strike="noStrike">
                    <a:solidFill>
                      <a:srgbClr val="000000"/>
                    </a:solidFill>
                    <a:effectLst/>
                  </a:rPr>
                  <a:t> (Plusieurs slides possible)</a:t>
                </a:r>
                <a:endParaRPr lang="fr-FR" sz="1600"/>
              </a:p>
            </p:txBody>
          </p:sp>
        </p:grpSp>
        <p:grpSp>
          <p:nvGrpSpPr>
            <p:cNvPr id="7" name="Groupe 6">
              <a:extLst>
                <a:ext uri="{FF2B5EF4-FFF2-40B4-BE49-F238E27FC236}">
                  <a16:creationId xmlns:a16="http://schemas.microsoft.com/office/drawing/2014/main" id="{697083D6-937F-1302-93B8-89275A4DE70E}"/>
                </a:ext>
              </a:extLst>
            </p:cNvPr>
            <p:cNvGrpSpPr>
              <a:grpSpLocks noGrp="1" noUngrp="1" noRot="1" noMove="1" noResize="1"/>
            </p:cNvGrpSpPr>
            <p:nvPr/>
          </p:nvGrpSpPr>
          <p:grpSpPr>
            <a:xfrm>
              <a:off x="156000" y="2795452"/>
              <a:ext cx="11880000" cy="3528000"/>
              <a:chOff x="0" y="746505"/>
              <a:chExt cx="12045988" cy="1862667"/>
            </a:xfrm>
          </p:grpSpPr>
          <p:sp>
            <p:nvSpPr>
              <p:cNvPr id="8" name="Rectangle 7">
                <a:extLst>
                  <a:ext uri="{FF2B5EF4-FFF2-40B4-BE49-F238E27FC236}">
                    <a16:creationId xmlns:a16="http://schemas.microsoft.com/office/drawing/2014/main" id="{935B928F-03F9-58DB-D6DC-8FED4EA82641}"/>
                  </a:ext>
                </a:extLst>
              </p:cNvPr>
              <p:cNvSpPr>
                <a:spLocks noGrp="1" noRot="1" noMove="1" noResize="1" noEditPoints="1" noAdjustHandles="1" noChangeArrowheads="1" noChangeShapeType="1"/>
              </p:cNvSpPr>
              <p:nvPr/>
            </p:nvSpPr>
            <p:spPr>
              <a:xfrm>
                <a:off x="0" y="746505"/>
                <a:ext cx="12045988" cy="1862667"/>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B572F67-AB2C-7142-5004-7D572EE583EB}"/>
                  </a:ext>
                </a:extLst>
              </p:cNvPr>
              <p:cNvSpPr txBox="1">
                <a:spLocks noGrp="1" noRot="1" noMove="1" noResize="1" noEditPoints="1" noAdjustHandles="1" noChangeArrowheads="1" noChangeShapeType="1"/>
              </p:cNvSpPr>
              <p:nvPr/>
            </p:nvSpPr>
            <p:spPr>
              <a:xfrm>
                <a:off x="182515" y="841539"/>
                <a:ext cx="11680958" cy="1672599"/>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19210105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02B22-5258-D6F8-2409-A184B1A142E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4171F9C-EFB9-24D6-A298-0386EE5CF38F}"/>
              </a:ext>
            </a:extLst>
          </p:cNvPr>
          <p:cNvSpPr>
            <a:spLocks noGrp="1" noRot="1" noMove="1" noResize="1" noEditPoints="1" noAdjustHandles="1" noChangeArrowheads="1" noChangeShapeType="1"/>
          </p:cNvSpPr>
          <p:nvPr>
            <p:ph type="title"/>
          </p:nvPr>
        </p:nvSpPr>
        <p:spPr/>
        <p:txBody>
          <a:bodyPr>
            <a:normAutofit/>
          </a:bodyPr>
          <a:lstStyle/>
          <a:p>
            <a:r>
              <a:rPr lang="fr-FR"/>
              <a:t>Levier 6  : Déploiement Tarification incitative</a:t>
            </a:r>
          </a:p>
        </p:txBody>
      </p:sp>
      <p:sp>
        <p:nvSpPr>
          <p:cNvPr id="5" name="Espace réservé du numéro de diapositive 4">
            <a:extLst>
              <a:ext uri="{FF2B5EF4-FFF2-40B4-BE49-F238E27FC236}">
                <a16:creationId xmlns:a16="http://schemas.microsoft.com/office/drawing/2014/main" id="{C9ABC991-6044-8D02-CD88-CF703F9CBC08}"/>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49</a:t>
            </a:fld>
            <a:endParaRPr lang="fr-FR"/>
          </a:p>
        </p:txBody>
      </p:sp>
      <p:sp>
        <p:nvSpPr>
          <p:cNvPr id="3" name="Espace réservé du pied de page 2">
            <a:extLst>
              <a:ext uri="{FF2B5EF4-FFF2-40B4-BE49-F238E27FC236}">
                <a16:creationId xmlns:a16="http://schemas.microsoft.com/office/drawing/2014/main" id="{2FA1CFA9-ECCF-CA3B-05E1-A0EDCD782B60}"/>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4" name="Groupe 3">
            <a:extLst>
              <a:ext uri="{FF2B5EF4-FFF2-40B4-BE49-F238E27FC236}">
                <a16:creationId xmlns:a16="http://schemas.microsoft.com/office/drawing/2014/main" id="{4B656BCB-AC1D-B021-F6C6-D777C30C27CE}"/>
              </a:ext>
            </a:extLst>
          </p:cNvPr>
          <p:cNvGrpSpPr>
            <a:grpSpLocks noGrp="1" noUngrp="1" noRot="1" noMove="1" noResize="1"/>
          </p:cNvGrpSpPr>
          <p:nvPr/>
        </p:nvGrpSpPr>
        <p:grpSpPr>
          <a:xfrm>
            <a:off x="156000" y="1253923"/>
            <a:ext cx="11880000" cy="5067038"/>
            <a:chOff x="156000" y="1253923"/>
            <a:chExt cx="11880000" cy="5055590"/>
          </a:xfrm>
        </p:grpSpPr>
        <p:grpSp>
          <p:nvGrpSpPr>
            <p:cNvPr id="6" name="Groupe 5">
              <a:extLst>
                <a:ext uri="{FF2B5EF4-FFF2-40B4-BE49-F238E27FC236}">
                  <a16:creationId xmlns:a16="http://schemas.microsoft.com/office/drawing/2014/main" id="{B4BCE764-F2F0-233C-612D-2012A756E4C8}"/>
                </a:ext>
              </a:extLst>
            </p:cNvPr>
            <p:cNvGrpSpPr>
              <a:grpSpLocks noGrp="1" noUngrp="1" noRot="1" noMove="1" noResize="1"/>
            </p:cNvGrpSpPr>
            <p:nvPr/>
          </p:nvGrpSpPr>
          <p:grpSpPr>
            <a:xfrm>
              <a:off x="156000" y="1253923"/>
              <a:ext cx="11880000" cy="1077560"/>
              <a:chOff x="0" y="1072433"/>
              <a:chExt cx="12045988" cy="1563934"/>
            </a:xfrm>
          </p:grpSpPr>
          <p:sp>
            <p:nvSpPr>
              <p:cNvPr id="10" name="Rectangle 9">
                <a:extLst>
                  <a:ext uri="{FF2B5EF4-FFF2-40B4-BE49-F238E27FC236}">
                    <a16:creationId xmlns:a16="http://schemas.microsoft.com/office/drawing/2014/main" id="{5AA19438-8302-0527-9620-695A08436E13}"/>
                  </a:ext>
                </a:extLst>
              </p:cNvPr>
              <p:cNvSpPr>
                <a:spLocks noGrp="1" noRot="1" noMove="1" noResize="1" noEditPoints="1" noAdjustHandles="1" noChangeArrowheads="1" noChangeShapeType="1"/>
              </p:cNvSpPr>
              <p:nvPr/>
            </p:nvSpPr>
            <p:spPr>
              <a:xfrm>
                <a:off x="0" y="1072433"/>
                <a:ext cx="12045988" cy="1563934"/>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DA36485-453A-11CE-1BD9-B9FFD7F53E34}"/>
                  </a:ext>
                </a:extLst>
              </p:cNvPr>
              <p:cNvSpPr txBox="1">
                <a:spLocks noGrp="1" noRot="1" noMove="1" noResize="1" noEditPoints="1" noAdjustHandles="1" noChangeArrowheads="1" noChangeShapeType="1"/>
              </p:cNvSpPr>
              <p:nvPr/>
            </p:nvSpPr>
            <p:spPr>
              <a:xfrm>
                <a:off x="182515" y="1333679"/>
                <a:ext cx="11680958" cy="1042622"/>
              </a:xfrm>
              <a:prstGeom prst="rect">
                <a:avLst/>
              </a:prstGeom>
              <a:solidFill>
                <a:schemeClr val="bg1"/>
              </a:solidFill>
            </p:spPr>
            <p:txBody>
              <a:bodyPr wrap="square" rtlCol="0">
                <a:noAutofit/>
              </a:bodyPr>
              <a:lstStyle/>
              <a:p>
                <a:pPr lvl="0">
                  <a:lnSpc>
                    <a:spcPct val="115000"/>
                  </a:lnSpc>
                  <a:spcAft>
                    <a:spcPts val="800"/>
                  </a:spcAft>
                </a:pPr>
                <a:r>
                  <a:rPr lang="fr-FR" sz="1600" kern="100">
                    <a:effectLst/>
                    <a:latin typeface="Aptos" panose="020B0004020202020204" pitchFamily="34" charset="0"/>
                    <a:ea typeface="Aptos" panose="020B0004020202020204" pitchFamily="34" charset="0"/>
                    <a:cs typeface="Times New Roman" panose="02020603050405020304" pitchFamily="18" charset="0"/>
                  </a:rPr>
                  <a:t>Identification des risques liés au lancement de la tarification incitative et quels sont les moyens envisagés pour y palier ? </a:t>
                </a:r>
                <a:r>
                  <a:rPr lang="fr-FR" sz="1600" b="1" i="0" u="none" strike="noStrike">
                    <a:solidFill>
                      <a:srgbClr val="000000"/>
                    </a:solidFill>
                    <a:effectLst/>
                  </a:rPr>
                  <a:t>(Plusieurs slides possible)</a:t>
                </a:r>
                <a:endParaRPr lang="fr-FR" sz="1600" kern="100">
                  <a:effectLst/>
                  <a:latin typeface="Aptos" panose="020B0004020202020204" pitchFamily="34" charset="0"/>
                  <a:ea typeface="Aptos" panose="020B0004020202020204" pitchFamily="34" charset="0"/>
                  <a:cs typeface="Times New Roman" panose="02020603050405020304" pitchFamily="18" charset="0"/>
                </a:endParaRPr>
              </a:p>
            </p:txBody>
          </p:sp>
        </p:grpSp>
        <p:grpSp>
          <p:nvGrpSpPr>
            <p:cNvPr id="7" name="Groupe 6">
              <a:extLst>
                <a:ext uri="{FF2B5EF4-FFF2-40B4-BE49-F238E27FC236}">
                  <a16:creationId xmlns:a16="http://schemas.microsoft.com/office/drawing/2014/main" id="{2EC256C7-2302-F0FD-8D6A-432A56441485}"/>
                </a:ext>
              </a:extLst>
            </p:cNvPr>
            <p:cNvGrpSpPr>
              <a:grpSpLocks noGrp="1" noUngrp="1" noRot="1" noMove="1" noResize="1"/>
            </p:cNvGrpSpPr>
            <p:nvPr/>
          </p:nvGrpSpPr>
          <p:grpSpPr>
            <a:xfrm>
              <a:off x="156000" y="2358458"/>
              <a:ext cx="11880000" cy="3951055"/>
              <a:chOff x="0" y="515787"/>
              <a:chExt cx="12045988" cy="2086024"/>
            </a:xfrm>
          </p:grpSpPr>
          <p:sp>
            <p:nvSpPr>
              <p:cNvPr id="8" name="Rectangle 7">
                <a:extLst>
                  <a:ext uri="{FF2B5EF4-FFF2-40B4-BE49-F238E27FC236}">
                    <a16:creationId xmlns:a16="http://schemas.microsoft.com/office/drawing/2014/main" id="{F0778BBA-13E3-630E-21A1-94C30582222E}"/>
                  </a:ext>
                </a:extLst>
              </p:cNvPr>
              <p:cNvSpPr>
                <a:spLocks noGrp="1" noRot="1" noMove="1" noResize="1" noEditPoints="1" noAdjustHandles="1" noChangeArrowheads="1" noChangeShapeType="1"/>
              </p:cNvSpPr>
              <p:nvPr/>
            </p:nvSpPr>
            <p:spPr>
              <a:xfrm>
                <a:off x="0" y="515787"/>
                <a:ext cx="12045988" cy="2086024"/>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A5A545AD-12F6-7AF4-93C0-25EBE8E4309B}"/>
                  </a:ext>
                </a:extLst>
              </p:cNvPr>
              <p:cNvSpPr txBox="1">
                <a:spLocks noGrp="1" noRot="1" noMove="1" noResize="1" noEditPoints="1" noAdjustHandles="1" noChangeArrowheads="1" noChangeShapeType="1"/>
              </p:cNvSpPr>
              <p:nvPr/>
            </p:nvSpPr>
            <p:spPr>
              <a:xfrm>
                <a:off x="182515" y="610607"/>
                <a:ext cx="11680958" cy="1896385"/>
              </a:xfrm>
              <a:prstGeom prst="rect">
                <a:avLst/>
              </a:prstGeom>
              <a:solidFill>
                <a:schemeClr val="bg1"/>
              </a:solidFill>
            </p:spPr>
            <p:txBody>
              <a:bodyPr wrap="square" rtlCol="0">
                <a:normAutofit/>
              </a:bodyPr>
              <a:lstStyle/>
              <a:p>
                <a:r>
                  <a:rPr lang="fr-FR" sz="1400"/>
                  <a:t>Réponse du candidat : </a:t>
                </a:r>
              </a:p>
              <a:p>
                <a:endParaRPr lang="fr-FR"/>
              </a:p>
            </p:txBody>
          </p:sp>
        </p:grpSp>
      </p:grpSp>
    </p:spTree>
    <p:extLst>
      <p:ext uri="{BB962C8B-B14F-4D97-AF65-F5344CB8AC3E}">
        <p14:creationId xmlns:p14="http://schemas.microsoft.com/office/powerpoint/2010/main" val="2384765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493E0-CE91-CFDB-8CA1-F1D2F072209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01F2954-E891-9081-8A42-0826797AAA1A}"/>
              </a:ext>
            </a:extLst>
          </p:cNvPr>
          <p:cNvSpPr>
            <a:spLocks noGrp="1" noRot="1" noMove="1" noResize="1" noEditPoints="1" noAdjustHandles="1" noChangeArrowheads="1" noChangeShapeType="1"/>
          </p:cNvSpPr>
          <p:nvPr>
            <p:ph type="title"/>
          </p:nvPr>
        </p:nvSpPr>
        <p:spPr/>
        <p:txBody>
          <a:bodyPr>
            <a:normAutofit/>
          </a:bodyPr>
          <a:lstStyle/>
          <a:p>
            <a:r>
              <a:rPr lang="fr-FR"/>
              <a:t>Détails des éléments à compléter pour la candidature et supports</a:t>
            </a:r>
          </a:p>
        </p:txBody>
      </p:sp>
      <p:sp>
        <p:nvSpPr>
          <p:cNvPr id="5" name="Espace réservé du numéro de diapositive 4">
            <a:extLst>
              <a:ext uri="{FF2B5EF4-FFF2-40B4-BE49-F238E27FC236}">
                <a16:creationId xmlns:a16="http://schemas.microsoft.com/office/drawing/2014/main" id="{04BB0F59-4447-6102-0A37-30E8CB54BEBD}"/>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5</a:t>
            </a:fld>
            <a:endParaRPr lang="fr-FR"/>
          </a:p>
        </p:txBody>
      </p:sp>
      <p:sp>
        <p:nvSpPr>
          <p:cNvPr id="4" name="Espace réservé du pied de page 3">
            <a:extLst>
              <a:ext uri="{FF2B5EF4-FFF2-40B4-BE49-F238E27FC236}">
                <a16:creationId xmlns:a16="http://schemas.microsoft.com/office/drawing/2014/main" id="{4A707FA1-AF86-DA86-9D48-995A56421822}"/>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3" name="Groupe 12">
            <a:extLst>
              <a:ext uri="{FF2B5EF4-FFF2-40B4-BE49-F238E27FC236}">
                <a16:creationId xmlns:a16="http://schemas.microsoft.com/office/drawing/2014/main" id="{AC108C41-73B8-9E86-D077-823285116925}"/>
              </a:ext>
            </a:extLst>
          </p:cNvPr>
          <p:cNvGrpSpPr>
            <a:grpSpLocks noGrp="1" noUngrp="1" noRot="1" noMove="1" noResize="1"/>
          </p:cNvGrpSpPr>
          <p:nvPr/>
        </p:nvGrpSpPr>
        <p:grpSpPr>
          <a:xfrm>
            <a:off x="84000" y="1789234"/>
            <a:ext cx="12024000" cy="4874168"/>
            <a:chOff x="124767" y="2050576"/>
            <a:chExt cx="12024000" cy="3216642"/>
          </a:xfrm>
        </p:grpSpPr>
        <p:sp>
          <p:nvSpPr>
            <p:cNvPr id="9" name="Rectangle 8">
              <a:extLst>
                <a:ext uri="{FF2B5EF4-FFF2-40B4-BE49-F238E27FC236}">
                  <a16:creationId xmlns:a16="http://schemas.microsoft.com/office/drawing/2014/main" id="{B1520F8B-ECD8-AC71-4219-EA51255DE8E4}"/>
                </a:ext>
              </a:extLst>
            </p:cNvPr>
            <p:cNvSpPr>
              <a:spLocks noGrp="1" noRot="1" noMove="1" noResize="1" noEditPoints="1" noAdjustHandles="1" noChangeArrowheads="1" noChangeShapeType="1"/>
            </p:cNvSpPr>
            <p:nvPr/>
          </p:nvSpPr>
          <p:spPr>
            <a:xfrm>
              <a:off x="124767" y="2050576"/>
              <a:ext cx="12024000" cy="3216642"/>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0ACC95C5-7DAF-0DC9-4F87-8024ED2FE941}"/>
                </a:ext>
              </a:extLst>
            </p:cNvPr>
            <p:cNvSpPr txBox="1">
              <a:spLocks noGrp="1" noRot="1" noMove="1" noResize="1" noEditPoints="1" noAdjustHandles="1" noChangeArrowheads="1" noChangeShapeType="1"/>
            </p:cNvSpPr>
            <p:nvPr/>
          </p:nvSpPr>
          <p:spPr>
            <a:xfrm>
              <a:off x="304767" y="2203750"/>
              <a:ext cx="11664000" cy="2910297"/>
            </a:xfrm>
            <a:prstGeom prst="rect">
              <a:avLst/>
            </a:prstGeom>
            <a:solidFill>
              <a:schemeClr val="bg1"/>
            </a:solidFill>
          </p:spPr>
          <p:txBody>
            <a:bodyPr wrap="square" rtlCol="0">
              <a:noAutofit/>
            </a:bodyPr>
            <a:lstStyle/>
            <a:p>
              <a:endParaRPr lang="fr-FR" sz="1600"/>
            </a:p>
          </p:txBody>
        </p:sp>
      </p:grpSp>
      <p:graphicFrame>
        <p:nvGraphicFramePr>
          <p:cNvPr id="17" name="Tableau 16">
            <a:extLst>
              <a:ext uri="{FF2B5EF4-FFF2-40B4-BE49-F238E27FC236}">
                <a16:creationId xmlns:a16="http://schemas.microsoft.com/office/drawing/2014/main" id="{F5E8B0FA-0641-83CA-BBA7-32BC18BFF3B8}"/>
              </a:ext>
            </a:extLst>
          </p:cNvPr>
          <p:cNvGraphicFramePr>
            <a:graphicFrameLocks noGrp="1" noDrilldown="1" noMove="1" noResize="1"/>
          </p:cNvGraphicFramePr>
          <p:nvPr>
            <p:extLst>
              <p:ext uri="{D42A27DB-BD31-4B8C-83A1-F6EECF244321}">
                <p14:modId xmlns:p14="http://schemas.microsoft.com/office/powerpoint/2010/main" val="244751729"/>
              </p:ext>
            </p:extLst>
          </p:nvPr>
        </p:nvGraphicFramePr>
        <p:xfrm>
          <a:off x="170268" y="1882267"/>
          <a:ext cx="11757732" cy="4469071"/>
        </p:xfrm>
        <a:graphic>
          <a:graphicData uri="http://schemas.openxmlformats.org/drawingml/2006/table">
            <a:tbl>
              <a:tblPr firstRow="1" bandRow="1">
                <a:tableStyleId>{21E4AEA4-8DFA-4A89-87EB-49C32662AFE0}</a:tableStyleId>
              </a:tblPr>
              <a:tblGrid>
                <a:gridCol w="1860018">
                  <a:extLst>
                    <a:ext uri="{9D8B030D-6E8A-4147-A177-3AD203B41FA5}">
                      <a16:colId xmlns:a16="http://schemas.microsoft.com/office/drawing/2014/main" val="2549677572"/>
                    </a:ext>
                  </a:extLst>
                </a:gridCol>
                <a:gridCol w="5373588">
                  <a:extLst>
                    <a:ext uri="{9D8B030D-6E8A-4147-A177-3AD203B41FA5}">
                      <a16:colId xmlns:a16="http://schemas.microsoft.com/office/drawing/2014/main" val="2110837723"/>
                    </a:ext>
                  </a:extLst>
                </a:gridCol>
                <a:gridCol w="2262063">
                  <a:extLst>
                    <a:ext uri="{9D8B030D-6E8A-4147-A177-3AD203B41FA5}">
                      <a16:colId xmlns:a16="http://schemas.microsoft.com/office/drawing/2014/main" val="798022270"/>
                    </a:ext>
                  </a:extLst>
                </a:gridCol>
                <a:gridCol w="2262063">
                  <a:extLst>
                    <a:ext uri="{9D8B030D-6E8A-4147-A177-3AD203B41FA5}">
                      <a16:colId xmlns:a16="http://schemas.microsoft.com/office/drawing/2014/main" val="3439393342"/>
                    </a:ext>
                  </a:extLst>
                </a:gridCol>
              </a:tblGrid>
              <a:tr h="411937">
                <a:tc>
                  <a:txBody>
                    <a:bodyPr/>
                    <a:lstStyle/>
                    <a:p>
                      <a:pPr algn="r"/>
                      <a:r>
                        <a:rPr lang="fr-FR" sz="1400">
                          <a:solidFill>
                            <a:schemeClr val="tx1"/>
                          </a:solidFill>
                        </a:rPr>
                        <a:t>Section du dossier de candidature </a:t>
                      </a:r>
                    </a:p>
                  </a:txBody>
                  <a:tcPr>
                    <a:solidFill>
                      <a:srgbClr val="FFDF80"/>
                    </a:solidFill>
                  </a:tcPr>
                </a:tc>
                <a:tc>
                  <a:txBody>
                    <a:bodyPr/>
                    <a:lstStyle/>
                    <a:p>
                      <a:pPr algn="ctr"/>
                      <a:r>
                        <a:rPr lang="fr-FR">
                          <a:solidFill>
                            <a:schemeClr val="tx1"/>
                          </a:solidFill>
                        </a:rPr>
                        <a:t>Eléments attendus</a:t>
                      </a:r>
                    </a:p>
                  </a:txBody>
                  <a:tcPr>
                    <a:solidFill>
                      <a:srgbClr val="FFDF80"/>
                    </a:solidFill>
                  </a:tcPr>
                </a:tc>
                <a:tc>
                  <a:txBody>
                    <a:bodyPr/>
                    <a:lstStyle/>
                    <a:p>
                      <a:pPr algn="ctr"/>
                      <a:r>
                        <a:rPr lang="fr-FR">
                          <a:solidFill>
                            <a:schemeClr val="tx1"/>
                          </a:solidFill>
                        </a:rPr>
                        <a:t>Où ?</a:t>
                      </a:r>
                    </a:p>
                  </a:txBody>
                  <a:tcPr>
                    <a:solidFill>
                      <a:srgbClr val="FFDF80"/>
                    </a:solidFill>
                  </a:tcPr>
                </a:tc>
                <a:tc>
                  <a:txBody>
                    <a:bodyPr/>
                    <a:lstStyle/>
                    <a:p>
                      <a:pPr algn="ctr"/>
                      <a:r>
                        <a:rPr lang="fr-FR">
                          <a:solidFill>
                            <a:schemeClr val="tx1"/>
                          </a:solidFill>
                        </a:rPr>
                        <a:t>Lien cliquable PPT</a:t>
                      </a:r>
                    </a:p>
                  </a:txBody>
                  <a:tcPr>
                    <a:solidFill>
                      <a:srgbClr val="FFDF80"/>
                    </a:solidFill>
                  </a:tcPr>
                </a:tc>
                <a:extLst>
                  <a:ext uri="{0D108BD9-81ED-4DB2-BD59-A6C34878D82A}">
                    <a16:rowId xmlns:a16="http://schemas.microsoft.com/office/drawing/2014/main" val="3616190314"/>
                  </a:ext>
                </a:extLst>
              </a:tr>
              <a:tr h="417658">
                <a:tc>
                  <a:txBody>
                    <a:bodyPr/>
                    <a:lstStyle/>
                    <a:p>
                      <a:pPr algn="r"/>
                      <a:r>
                        <a:rPr kumimoji="0" lang="fr-FR" sz="1400" b="0" i="0" u="none" strike="noStrike" kern="1200" cap="none" spc="0" normalizeH="0" baseline="0">
                          <a:ln>
                            <a:noFill/>
                          </a:ln>
                          <a:solidFill>
                            <a:prstClr val="black"/>
                          </a:solidFill>
                          <a:effectLst/>
                          <a:uLnTx/>
                          <a:uFillTx/>
                          <a:latin typeface="Aptos" panose="02110004020202020204"/>
                          <a:ea typeface="+mn-ea"/>
                          <a:cs typeface="+mn-cs"/>
                        </a:rPr>
                        <a:t>Projet Technique </a:t>
                      </a:r>
                    </a:p>
                  </a:txBody>
                  <a:tcPr anchor="ctr">
                    <a:solidFill>
                      <a:schemeClr val="bg1">
                        <a:lumMod val="95000"/>
                      </a:schemeClr>
                    </a:solidFill>
                  </a:tcPr>
                </a:tc>
                <a:tc>
                  <a:txBody>
                    <a:bodyPr/>
                    <a:lstStyle/>
                    <a:p>
                      <a:pPr marL="0" algn="ctr" defTabSz="914400" rtl="0" eaLnBrk="1" latinLnBrk="0" hangingPunct="1"/>
                      <a:r>
                        <a:rPr lang="fr-FR" sz="1400"/>
                        <a:t>Décrivez votre projet, décrivez les caractéristiques et spécificités du territoire, l’analyse de la situation actuelle, précisez les objectifs poursuivis par le projet</a:t>
                      </a:r>
                      <a:endParaRPr kumimoji="0" lang="fr-FR" sz="1400" b="0" i="0" u="none" strike="noStrike" kern="1200" cap="none" spc="0" normalizeH="0" baseline="0">
                        <a:ln>
                          <a:noFill/>
                        </a:ln>
                        <a:solidFill>
                          <a:prstClr val="black"/>
                        </a:solidFill>
                        <a:effectLst/>
                        <a:uLnTx/>
                        <a:uFillTx/>
                        <a:latin typeface="Aptos" panose="02110004020202020204"/>
                        <a:ea typeface="+mn-ea"/>
                        <a:cs typeface="+mn-cs"/>
                      </a:endParaRPr>
                    </a:p>
                  </a:txBody>
                  <a:tcPr anchor="ctr">
                    <a:solidFill>
                      <a:schemeClr val="bg1">
                        <a:lumMod val="95000"/>
                      </a:schemeClr>
                    </a:solidFill>
                  </a:tcPr>
                </a:tc>
                <a:tc>
                  <a:txBody>
                    <a:bodyPr/>
                    <a:lstStyle/>
                    <a:p>
                      <a:pPr algn="ctr"/>
                      <a:endParaRPr lang="fr-FR"/>
                    </a:p>
                  </a:txBody>
                  <a:tcPr>
                    <a:solidFill>
                      <a:schemeClr val="bg1">
                        <a:lumMod val="95000"/>
                      </a:schemeClr>
                    </a:solidFill>
                  </a:tcPr>
                </a:tc>
                <a:tc>
                  <a:txBody>
                    <a:bodyPr/>
                    <a:lstStyle/>
                    <a:p>
                      <a:pPr algn="ctr"/>
                      <a:r>
                        <a:rPr lang="fr-FR" sz="1400"/>
                        <a:t>A partir de cette slide Cliquer </a:t>
                      </a:r>
                      <a:r>
                        <a:rPr lang="fr-FR" sz="1400">
                          <a:hlinkClick r:id="rId3" action="ppaction://hlinksldjump"/>
                        </a:rPr>
                        <a:t>ici</a:t>
                      </a:r>
                      <a:endParaRPr lang="fr-FR" sz="1400"/>
                    </a:p>
                  </a:txBody>
                  <a:tcPr anchor="ctr">
                    <a:solidFill>
                      <a:schemeClr val="bg1">
                        <a:lumMod val="95000"/>
                      </a:schemeClr>
                    </a:solidFill>
                  </a:tcPr>
                </a:tc>
                <a:extLst>
                  <a:ext uri="{0D108BD9-81ED-4DB2-BD59-A6C34878D82A}">
                    <a16:rowId xmlns:a16="http://schemas.microsoft.com/office/drawing/2014/main" val="3849110972"/>
                  </a:ext>
                </a:extLst>
              </a:tr>
              <a:tr h="417658">
                <a:tc rowSpan="2">
                  <a:txBody>
                    <a:bodyPr/>
                    <a:lstStyle/>
                    <a:p>
                      <a:pPr algn="r"/>
                      <a:r>
                        <a:rPr kumimoji="0" lang="fr-FR" sz="1400" b="0" i="0" u="none" strike="noStrike" kern="1200" cap="none" spc="0" normalizeH="0" baseline="0">
                          <a:ln>
                            <a:noFill/>
                          </a:ln>
                          <a:solidFill>
                            <a:prstClr val="black"/>
                          </a:solidFill>
                          <a:effectLst/>
                          <a:uLnTx/>
                          <a:uFillTx/>
                          <a:latin typeface="Aptos" panose="02110004020202020204"/>
                          <a:ea typeface="+mn-ea"/>
                          <a:cs typeface="+mn-cs"/>
                        </a:rPr>
                        <a:t>Pilotage et indicateurs </a:t>
                      </a:r>
                    </a:p>
                  </a:txBody>
                  <a:tcPr anchor="ctr">
                    <a:solidFill>
                      <a:schemeClr val="bg1">
                        <a:lumMod val="85000"/>
                      </a:schemeClr>
                    </a:solidFill>
                  </a:tcPr>
                </a:tc>
                <a:tc>
                  <a:txBody>
                    <a:bodyPr/>
                    <a:lstStyle/>
                    <a:p>
                      <a:pPr algn="ctr"/>
                      <a:r>
                        <a:rPr lang="fr-FR" sz="1400" kern="1200">
                          <a:solidFill>
                            <a:schemeClr val="dk1"/>
                          </a:solidFill>
                          <a:latin typeface="+mn-lt"/>
                          <a:ea typeface="+mn-ea"/>
                          <a:cs typeface="+mn-cs"/>
                        </a:rPr>
                        <a:t>Expliquez comment le projet sera géré et piloté au sein de votre structure,  indiquez les critères pour mesurer les résultats du projet.</a:t>
                      </a:r>
                    </a:p>
                  </a:txBody>
                  <a:tcPr anchor="ctr">
                    <a:solidFill>
                      <a:schemeClr val="bg1">
                        <a:lumMod val="85000"/>
                      </a:schemeClr>
                    </a:solidFill>
                  </a:tcPr>
                </a:tc>
                <a:tc>
                  <a:txBody>
                    <a:bodyPr/>
                    <a:lstStyle/>
                    <a:p>
                      <a:pPr algn="ctr"/>
                      <a:endParaRPr lang="fr-F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a:t>A partir de cette slide Cliquer </a:t>
                      </a:r>
                      <a:r>
                        <a:rPr lang="fr-FR" sz="1400">
                          <a:hlinkClick r:id="rId4" action="ppaction://hlinksldjump"/>
                        </a:rPr>
                        <a:t>ici</a:t>
                      </a:r>
                      <a:endParaRPr lang="fr-FR" sz="1400"/>
                    </a:p>
                  </a:txBody>
                  <a:tcPr anchor="ctr">
                    <a:solidFill>
                      <a:schemeClr val="bg1">
                        <a:lumMod val="85000"/>
                      </a:schemeClr>
                    </a:solidFill>
                  </a:tcPr>
                </a:tc>
                <a:extLst>
                  <a:ext uri="{0D108BD9-81ED-4DB2-BD59-A6C34878D82A}">
                    <a16:rowId xmlns:a16="http://schemas.microsoft.com/office/drawing/2014/main" val="1348373032"/>
                  </a:ext>
                </a:extLst>
              </a:tr>
              <a:tr h="417658">
                <a:tc vMerge="1">
                  <a:txBody>
                    <a:bodyPr/>
                    <a:lstStyle/>
                    <a:p>
                      <a:endParaRPr/>
                    </a:p>
                  </a:txBody>
                  <a:tcPr anchor="ctr"/>
                </a:tc>
                <a:tc>
                  <a:txBody>
                    <a:bodyPr/>
                    <a:lstStyle/>
                    <a:p>
                      <a:pPr algn="ctr"/>
                      <a:r>
                        <a:rPr lang="fr-FR" sz="1400" kern="1200">
                          <a:solidFill>
                            <a:schemeClr val="dk1"/>
                          </a:solidFill>
                          <a:latin typeface="+mn-lt"/>
                          <a:ea typeface="+mn-ea"/>
                          <a:cs typeface="+mn-cs"/>
                        </a:rPr>
                        <a:t>Décrivez les équipements utilisés et leur nombre (bacs, PAV etc.)</a:t>
                      </a:r>
                    </a:p>
                  </a:txBody>
                  <a:tcPr anchor="ctr">
                    <a:solidFill>
                      <a:schemeClr val="bg1">
                        <a:lumMod val="85000"/>
                      </a:schemeClr>
                    </a:solidFill>
                  </a:tcPr>
                </a:tc>
                <a:tc>
                  <a:txBody>
                    <a:bodyPr/>
                    <a:lstStyle/>
                    <a:p>
                      <a:pPr algn="ctr"/>
                      <a:endParaRPr lang="fr-FR"/>
                    </a:p>
                  </a:txBody>
                  <a:tcPr>
                    <a:solidFill>
                      <a:schemeClr val="bg1">
                        <a:lumMod val="85000"/>
                      </a:schemeClr>
                    </a:solidFill>
                  </a:tcPr>
                </a:tc>
                <a:tc>
                  <a:txBody>
                    <a:bodyPr/>
                    <a:lstStyle/>
                    <a:p>
                      <a:pPr algn="ctr"/>
                      <a:r>
                        <a:rPr lang="fr-FR" sz="1400"/>
                        <a:t>-</a:t>
                      </a:r>
                    </a:p>
                  </a:txBody>
                  <a:tcPr anchor="ctr">
                    <a:solidFill>
                      <a:schemeClr val="bg1">
                        <a:lumMod val="85000"/>
                      </a:schemeClr>
                    </a:solidFill>
                  </a:tcPr>
                </a:tc>
                <a:extLst>
                  <a:ext uri="{0D108BD9-81ED-4DB2-BD59-A6C34878D82A}">
                    <a16:rowId xmlns:a16="http://schemas.microsoft.com/office/drawing/2014/main" val="1089663366"/>
                  </a:ext>
                </a:extLst>
              </a:tr>
              <a:tr h="41765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a:ln>
                            <a:noFill/>
                          </a:ln>
                          <a:solidFill>
                            <a:prstClr val="black"/>
                          </a:solidFill>
                          <a:effectLst/>
                          <a:uLnTx/>
                          <a:uFillTx/>
                          <a:latin typeface="Aptos" panose="02110004020202020204"/>
                          <a:ea typeface="+mn-ea"/>
                          <a:cs typeface="+mn-cs"/>
                        </a:rPr>
                        <a:t>Description des leviers </a:t>
                      </a:r>
                    </a:p>
                  </a:txBody>
                  <a:tcPr anchor="ctr">
                    <a:solidFill>
                      <a:schemeClr val="bg1">
                        <a:lumMod val="95000"/>
                      </a:schemeClr>
                    </a:solidFill>
                  </a:tcPr>
                </a:tc>
                <a:tc>
                  <a:txBody>
                    <a:bodyPr/>
                    <a:lstStyle/>
                    <a:p>
                      <a:pPr algn="ctr"/>
                      <a:r>
                        <a:rPr lang="fr-FR" sz="1400" kern="1200">
                          <a:solidFill>
                            <a:schemeClr val="dk1"/>
                          </a:solidFill>
                          <a:latin typeface="+mn-lt"/>
                          <a:ea typeface="+mn-ea"/>
                          <a:cs typeface="+mn-cs"/>
                        </a:rPr>
                        <a:t>Décrivez les actions prévues, leur périmètre et la méthodologie de mise en œuvre </a:t>
                      </a:r>
                    </a:p>
                  </a:txBody>
                  <a:tcPr anchor="ctr">
                    <a:solidFill>
                      <a:schemeClr val="bg1">
                        <a:lumMod val="95000"/>
                      </a:schemeClr>
                    </a:solidFill>
                  </a:tcPr>
                </a:tc>
                <a:tc>
                  <a:txBody>
                    <a:bodyPr/>
                    <a:lstStyle/>
                    <a:p>
                      <a:pPr algn="ctr"/>
                      <a:endParaRPr lang="fr-FR"/>
                    </a:p>
                  </a:txBody>
                  <a:tcPr>
                    <a:solidFill>
                      <a:schemeClr val="bg1">
                        <a:lumMod val="95000"/>
                      </a:schemeClr>
                    </a:solidFill>
                  </a:tcPr>
                </a:tc>
                <a:tc>
                  <a:txBody>
                    <a:bodyPr/>
                    <a:lstStyle/>
                    <a:p>
                      <a:pPr algn="ctr"/>
                      <a:r>
                        <a:rPr lang="fr-FR" sz="1400"/>
                        <a:t>A partir de cette slide Cliquer </a:t>
                      </a:r>
                      <a:r>
                        <a:rPr lang="fr-FR" sz="1400">
                          <a:hlinkClick r:id="rId5" action="ppaction://hlinksldjump"/>
                        </a:rPr>
                        <a:t>ici</a:t>
                      </a:r>
                      <a:endParaRPr lang="fr-FR" sz="1400"/>
                    </a:p>
                  </a:txBody>
                  <a:tcPr anchor="ctr">
                    <a:solidFill>
                      <a:schemeClr val="bg1">
                        <a:lumMod val="95000"/>
                      </a:schemeClr>
                    </a:solidFill>
                  </a:tcPr>
                </a:tc>
                <a:extLst>
                  <a:ext uri="{0D108BD9-81ED-4DB2-BD59-A6C34878D82A}">
                    <a16:rowId xmlns:a16="http://schemas.microsoft.com/office/drawing/2014/main" val="2910339498"/>
                  </a:ext>
                </a:extLst>
              </a:tr>
              <a:tr h="435404">
                <a:tc>
                  <a:txBody>
                    <a:bodyPr/>
                    <a:lstStyle/>
                    <a:p>
                      <a:pPr algn="r"/>
                      <a:r>
                        <a:rPr kumimoji="0" lang="fr-FR" sz="1400" b="0" i="0" u="none" strike="noStrike" kern="1200" cap="none" spc="0" normalizeH="0" baseline="0">
                          <a:ln>
                            <a:noFill/>
                          </a:ln>
                          <a:solidFill>
                            <a:prstClr val="black"/>
                          </a:solidFill>
                          <a:effectLst/>
                          <a:uLnTx/>
                          <a:uFillTx/>
                          <a:latin typeface="Aptos" panose="02110004020202020204"/>
                          <a:ea typeface="+mn-ea"/>
                          <a:cs typeface="+mn-cs"/>
                        </a:rPr>
                        <a:t>Communication </a:t>
                      </a:r>
                    </a:p>
                  </a:txBody>
                  <a:tcPr anchor="ctr">
                    <a:solidFill>
                      <a:schemeClr val="bg1">
                        <a:lumMod val="85000"/>
                      </a:schemeClr>
                    </a:solidFill>
                  </a:tcPr>
                </a:tc>
                <a:tc>
                  <a:txBody>
                    <a:bodyPr/>
                    <a:lstStyle/>
                    <a:p>
                      <a:pPr marL="0" algn="ctr" defTabSz="914400" rtl="0" eaLnBrk="1" latinLnBrk="0" hangingPunct="1"/>
                      <a:r>
                        <a:rPr lang="fr-FR" sz="1400" kern="1200">
                          <a:solidFill>
                            <a:schemeClr val="dk1"/>
                          </a:solidFill>
                          <a:latin typeface="+mn-lt"/>
                          <a:ea typeface="+mn-ea"/>
                          <a:cs typeface="+mn-cs"/>
                        </a:rPr>
                        <a:t>Décrivez les actions de sensibilisation prévues pour informer et mobiliser vos habitants </a:t>
                      </a:r>
                    </a:p>
                  </a:txBody>
                  <a:tcPr anchor="ctr">
                    <a:solidFill>
                      <a:schemeClr val="bg1">
                        <a:lumMod val="85000"/>
                      </a:schemeClr>
                    </a:solidFill>
                  </a:tcPr>
                </a:tc>
                <a:tc>
                  <a:txBody>
                    <a:bodyPr/>
                    <a:lstStyle/>
                    <a:p>
                      <a:pPr algn="ctr"/>
                      <a:endParaRPr lang="fr-F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400"/>
                    </a:p>
                  </a:txBody>
                  <a:tcPr anchor="ctr">
                    <a:solidFill>
                      <a:schemeClr val="bg1">
                        <a:lumMod val="85000"/>
                      </a:schemeClr>
                    </a:solidFill>
                  </a:tcPr>
                </a:tc>
                <a:extLst>
                  <a:ext uri="{0D108BD9-81ED-4DB2-BD59-A6C34878D82A}">
                    <a16:rowId xmlns:a16="http://schemas.microsoft.com/office/drawing/2014/main" val="3945961288"/>
                  </a:ext>
                </a:extLst>
              </a:tr>
              <a:tr h="417658">
                <a:tc>
                  <a:txBody>
                    <a:bodyPr/>
                    <a:lstStyle/>
                    <a:p>
                      <a:pPr algn="r"/>
                      <a:r>
                        <a:rPr kumimoji="0" lang="fr-FR" sz="1400" b="0" i="0" u="none" strike="noStrike" kern="1200" cap="none" spc="0" normalizeH="0" baseline="0">
                          <a:ln>
                            <a:noFill/>
                          </a:ln>
                          <a:solidFill>
                            <a:prstClr val="black"/>
                          </a:solidFill>
                          <a:effectLst/>
                          <a:uLnTx/>
                          <a:uFillTx/>
                          <a:latin typeface="Aptos" panose="02110004020202020204"/>
                          <a:ea typeface="+mn-ea"/>
                          <a:cs typeface="+mn-cs"/>
                        </a:rPr>
                        <a:t>Budget</a:t>
                      </a:r>
                    </a:p>
                  </a:txBody>
                  <a:tcPr anchor="ctr">
                    <a:solidFill>
                      <a:schemeClr val="bg1">
                        <a:lumMod val="95000"/>
                      </a:schemeClr>
                    </a:solidFill>
                  </a:tcPr>
                </a:tc>
                <a:tc>
                  <a:txBody>
                    <a:bodyPr/>
                    <a:lstStyle/>
                    <a:p>
                      <a:pPr algn="ctr"/>
                      <a:r>
                        <a:rPr lang="fr-FR" sz="1400" kern="1200">
                          <a:solidFill>
                            <a:schemeClr val="dk1"/>
                          </a:solidFill>
                          <a:latin typeface="+mn-lt"/>
                          <a:ea typeface="+mn-ea"/>
                          <a:cs typeface="+mn-cs"/>
                        </a:rPr>
                        <a:t>Détaillez les coûts par poste associés au projet</a:t>
                      </a:r>
                    </a:p>
                  </a:txBody>
                  <a:tcPr anchor="ctr">
                    <a:solidFill>
                      <a:schemeClr val="bg1">
                        <a:lumMod val="95000"/>
                      </a:schemeClr>
                    </a:solidFill>
                  </a:tcPr>
                </a:tc>
                <a:tc>
                  <a:txBody>
                    <a:bodyPr/>
                    <a:lstStyle/>
                    <a:p>
                      <a:pPr algn="ctr"/>
                      <a:endParaRPr lang="fr-FR"/>
                    </a:p>
                  </a:txBody>
                  <a:tcPr>
                    <a:solidFill>
                      <a:schemeClr val="bg1">
                        <a:lumMod val="95000"/>
                      </a:schemeClr>
                    </a:solidFill>
                  </a:tcPr>
                </a:tc>
                <a:tc>
                  <a:txBody>
                    <a:bodyPr/>
                    <a:lstStyle/>
                    <a:p>
                      <a:pPr algn="ctr"/>
                      <a:endParaRPr lang="fr-FR"/>
                    </a:p>
                  </a:txBody>
                  <a:tcPr anchor="ctr">
                    <a:solidFill>
                      <a:schemeClr val="bg1">
                        <a:lumMod val="95000"/>
                      </a:schemeClr>
                    </a:solidFill>
                  </a:tcPr>
                </a:tc>
                <a:extLst>
                  <a:ext uri="{0D108BD9-81ED-4DB2-BD59-A6C34878D82A}">
                    <a16:rowId xmlns:a16="http://schemas.microsoft.com/office/drawing/2014/main" val="2316897737"/>
                  </a:ext>
                </a:extLst>
              </a:tr>
              <a:tr h="417658">
                <a:tc>
                  <a:txBody>
                    <a:bodyPr/>
                    <a:lstStyle/>
                    <a:p>
                      <a:pPr algn="r"/>
                      <a:r>
                        <a:rPr kumimoji="0" lang="fr-FR" sz="1400" b="0" i="0" u="none" strike="noStrike" kern="1200" cap="none" spc="0" normalizeH="0" baseline="0">
                          <a:ln>
                            <a:noFill/>
                          </a:ln>
                          <a:solidFill>
                            <a:prstClr val="black"/>
                          </a:solidFill>
                          <a:effectLst/>
                          <a:uLnTx/>
                          <a:uFillTx/>
                          <a:latin typeface="Aptos" panose="02110004020202020204"/>
                          <a:ea typeface="+mn-ea"/>
                          <a:cs typeface="+mn-cs"/>
                        </a:rPr>
                        <a:t>Planning</a:t>
                      </a:r>
                    </a:p>
                  </a:txBody>
                  <a:tcPr anchor="ctr">
                    <a:solidFill>
                      <a:schemeClr val="bg1">
                        <a:lumMod val="85000"/>
                      </a:schemeClr>
                    </a:solidFill>
                  </a:tcPr>
                </a:tc>
                <a:tc>
                  <a:txBody>
                    <a:bodyPr/>
                    <a:lstStyle/>
                    <a:p>
                      <a:pPr algn="ctr"/>
                      <a:r>
                        <a:rPr lang="fr-FR" sz="1400" kern="1200">
                          <a:solidFill>
                            <a:schemeClr val="dk1"/>
                          </a:solidFill>
                          <a:latin typeface="+mn-lt"/>
                          <a:ea typeface="+mn-ea"/>
                          <a:cs typeface="+mn-cs"/>
                        </a:rPr>
                        <a:t>Fournissez un calendrier des étapes du projet</a:t>
                      </a:r>
                    </a:p>
                  </a:txBody>
                  <a:tcPr anchor="ctr">
                    <a:solidFill>
                      <a:schemeClr val="bg1">
                        <a:lumMod val="85000"/>
                      </a:schemeClr>
                    </a:solidFill>
                  </a:tcPr>
                </a:tc>
                <a:tc>
                  <a:txBody>
                    <a:bodyPr/>
                    <a:lstStyle/>
                    <a:p>
                      <a:pPr algn="ctr"/>
                      <a:endParaRPr lang="fr-FR"/>
                    </a:p>
                  </a:txBody>
                  <a:tcPr>
                    <a:solidFill>
                      <a:schemeClr val="bg1">
                        <a:lumMod val="85000"/>
                      </a:schemeClr>
                    </a:solidFill>
                  </a:tcPr>
                </a:tc>
                <a:tc>
                  <a:txBody>
                    <a:bodyPr/>
                    <a:lstStyle/>
                    <a:p>
                      <a:pPr algn="ctr"/>
                      <a:endParaRPr lang="fr-FR"/>
                    </a:p>
                  </a:txBody>
                  <a:tcPr anchor="ctr">
                    <a:solidFill>
                      <a:schemeClr val="bg1">
                        <a:lumMod val="85000"/>
                      </a:schemeClr>
                    </a:solidFill>
                  </a:tcPr>
                </a:tc>
                <a:extLst>
                  <a:ext uri="{0D108BD9-81ED-4DB2-BD59-A6C34878D82A}">
                    <a16:rowId xmlns:a16="http://schemas.microsoft.com/office/drawing/2014/main" val="2674072863"/>
                  </a:ext>
                </a:extLst>
              </a:tr>
              <a:tr h="411937">
                <a:tc>
                  <a:txBody>
                    <a:bodyPr/>
                    <a:lstStyle/>
                    <a:p>
                      <a:pPr algn="r"/>
                      <a:r>
                        <a:rPr kumimoji="0" lang="fr-FR" sz="1400" b="0" i="0" u="none" strike="noStrike" kern="1200" cap="none" spc="0" normalizeH="0" baseline="0" noProof="0">
                          <a:ln>
                            <a:noFill/>
                          </a:ln>
                          <a:solidFill>
                            <a:prstClr val="black"/>
                          </a:solidFill>
                          <a:effectLst/>
                          <a:uLnTx/>
                          <a:uFillTx/>
                          <a:latin typeface="Aptos" panose="02110004020202020204"/>
                          <a:ea typeface="+mn-ea"/>
                          <a:cs typeface="+mn-cs"/>
                        </a:rPr>
                        <a:t>Périmètre</a:t>
                      </a:r>
                      <a:endParaRPr lang="fr-FR" sz="1600"/>
                    </a:p>
                  </a:txBody>
                  <a:tcPr anchor="ctr">
                    <a:solidFill>
                      <a:schemeClr val="bg1">
                        <a:lumMod val="95000"/>
                      </a:schemeClr>
                    </a:solidFill>
                  </a:tcPr>
                </a:tc>
                <a:tc>
                  <a:txBody>
                    <a:bodyPr/>
                    <a:lstStyle/>
                    <a:p>
                      <a:pPr algn="ctr"/>
                      <a:r>
                        <a:rPr lang="fr-FR" sz="1400" kern="1200">
                          <a:solidFill>
                            <a:schemeClr val="dk1"/>
                          </a:solidFill>
                          <a:latin typeface="+mn-lt"/>
                          <a:ea typeface="+mn-ea"/>
                          <a:cs typeface="+mn-cs"/>
                        </a:rPr>
                        <a:t>Indiquez les communes et les habitants concernés par le projet.</a:t>
                      </a:r>
                    </a:p>
                  </a:txBody>
                  <a:tcPr anchor="ctr">
                    <a:solidFill>
                      <a:schemeClr val="bg1">
                        <a:lumMod val="95000"/>
                      </a:schemeClr>
                    </a:solidFill>
                  </a:tcPr>
                </a:tc>
                <a:tc>
                  <a:txBody>
                    <a:bodyPr/>
                    <a:lstStyle/>
                    <a:p>
                      <a:pPr algn="ctr"/>
                      <a:endParaRPr lang="fr-FR"/>
                    </a:p>
                  </a:txBody>
                  <a:tcPr>
                    <a:solidFill>
                      <a:schemeClr val="bg1">
                        <a:lumMod val="95000"/>
                      </a:schemeClr>
                    </a:solidFill>
                  </a:tcPr>
                </a:tc>
                <a:tc>
                  <a:txBody>
                    <a:bodyPr/>
                    <a:lstStyle/>
                    <a:p>
                      <a:pPr algn="ctr"/>
                      <a:endParaRPr lang="fr-FR"/>
                    </a:p>
                  </a:txBody>
                  <a:tcPr anchor="ctr">
                    <a:solidFill>
                      <a:schemeClr val="bg1">
                        <a:lumMod val="95000"/>
                      </a:schemeClr>
                    </a:solidFill>
                  </a:tcPr>
                </a:tc>
                <a:extLst>
                  <a:ext uri="{0D108BD9-81ED-4DB2-BD59-A6C34878D82A}">
                    <a16:rowId xmlns:a16="http://schemas.microsoft.com/office/drawing/2014/main" val="857037661"/>
                  </a:ext>
                </a:extLst>
              </a:tr>
            </a:tbl>
          </a:graphicData>
        </a:graphic>
      </p:graphicFrame>
      <p:pic>
        <p:nvPicPr>
          <p:cNvPr id="19" name="Image 18" descr="Une image contenant capture d’écran, Graphique, cercle, logo&#10;&#10;Le contenu généré par l’IA peut être incorrect.">
            <a:extLst>
              <a:ext uri="{FF2B5EF4-FFF2-40B4-BE49-F238E27FC236}">
                <a16:creationId xmlns:a16="http://schemas.microsoft.com/office/drawing/2014/main" id="{3EEB012D-276A-1C7A-D339-ED114A96177C}"/>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8391055" y="2630299"/>
            <a:ext cx="321030" cy="289798"/>
          </a:xfrm>
          <a:prstGeom prst="rect">
            <a:avLst/>
          </a:prstGeom>
        </p:spPr>
      </p:pic>
      <p:pic>
        <p:nvPicPr>
          <p:cNvPr id="20" name="Image 19">
            <a:extLst>
              <a:ext uri="{FF2B5EF4-FFF2-40B4-BE49-F238E27FC236}">
                <a16:creationId xmlns:a16="http://schemas.microsoft.com/office/drawing/2014/main" id="{ACC1E320-FD4C-8586-BA9C-F584FD90011C}"/>
              </a:ext>
            </a:extLst>
          </p:cNvPr>
          <p:cNvPicPr>
            <a:picLocks noGrp="1" noRot="1" noChangeAspect="1" noMove="1" noResize="1" noEditPoints="1" noAdjustHandles="1" noChangeArrowheads="1" noChangeShapeType="1" noCrop="1"/>
          </p:cNvPicPr>
          <p:nvPr/>
        </p:nvPicPr>
        <p:blipFill>
          <a:blip r:embed="rId7"/>
          <a:stretch>
            <a:fillRect/>
          </a:stretch>
        </p:blipFill>
        <p:spPr>
          <a:xfrm>
            <a:off x="8415195" y="3698904"/>
            <a:ext cx="272751" cy="289798"/>
          </a:xfrm>
          <a:prstGeom prst="rect">
            <a:avLst/>
          </a:prstGeom>
        </p:spPr>
      </p:pic>
      <p:pic>
        <p:nvPicPr>
          <p:cNvPr id="21" name="Image 20" descr="Une image contenant capture d’écran, Graphique, cercle, logo&#10;&#10;Le contenu généré par l’IA peut être incorrect.">
            <a:extLst>
              <a:ext uri="{FF2B5EF4-FFF2-40B4-BE49-F238E27FC236}">
                <a16:creationId xmlns:a16="http://schemas.microsoft.com/office/drawing/2014/main" id="{C2D8EDF2-4EC3-5A31-A1DB-75B471F5EF28}"/>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8391055" y="3260309"/>
            <a:ext cx="321030" cy="289798"/>
          </a:xfrm>
          <a:prstGeom prst="rect">
            <a:avLst/>
          </a:prstGeom>
        </p:spPr>
      </p:pic>
      <p:pic>
        <p:nvPicPr>
          <p:cNvPr id="24" name="Image 23">
            <a:extLst>
              <a:ext uri="{FF2B5EF4-FFF2-40B4-BE49-F238E27FC236}">
                <a16:creationId xmlns:a16="http://schemas.microsoft.com/office/drawing/2014/main" id="{7FC49ADA-453F-2E46-9C3E-5A6E53EC29B3}"/>
              </a:ext>
            </a:extLst>
          </p:cNvPr>
          <p:cNvPicPr>
            <a:picLocks noGrp="1" noRot="1" noChangeAspect="1" noMove="1" noResize="1" noEditPoints="1" noAdjustHandles="1" noChangeArrowheads="1" noChangeShapeType="1" noCrop="1"/>
          </p:cNvPicPr>
          <p:nvPr/>
        </p:nvPicPr>
        <p:blipFill>
          <a:blip r:embed="rId7"/>
          <a:stretch>
            <a:fillRect/>
          </a:stretch>
        </p:blipFill>
        <p:spPr>
          <a:xfrm>
            <a:off x="8415194" y="5143331"/>
            <a:ext cx="272751" cy="289798"/>
          </a:xfrm>
          <a:prstGeom prst="rect">
            <a:avLst/>
          </a:prstGeom>
        </p:spPr>
      </p:pic>
      <p:pic>
        <p:nvPicPr>
          <p:cNvPr id="26" name="Image 25">
            <a:extLst>
              <a:ext uri="{FF2B5EF4-FFF2-40B4-BE49-F238E27FC236}">
                <a16:creationId xmlns:a16="http://schemas.microsoft.com/office/drawing/2014/main" id="{562B7519-3E78-E74E-807A-B0ACDC2BAD12}"/>
              </a:ext>
            </a:extLst>
          </p:cNvPr>
          <p:cNvPicPr>
            <a:picLocks noGrp="1" noRot="1" noChangeAspect="1" noMove="1" noResize="1" noEditPoints="1" noAdjustHandles="1" noChangeArrowheads="1" noChangeShapeType="1" noCrop="1"/>
          </p:cNvPicPr>
          <p:nvPr/>
        </p:nvPicPr>
        <p:blipFill>
          <a:blip r:embed="rId7"/>
          <a:stretch>
            <a:fillRect/>
          </a:stretch>
        </p:blipFill>
        <p:spPr>
          <a:xfrm>
            <a:off x="8415193" y="5580840"/>
            <a:ext cx="272751" cy="289798"/>
          </a:xfrm>
          <a:prstGeom prst="rect">
            <a:avLst/>
          </a:prstGeom>
        </p:spPr>
      </p:pic>
      <p:pic>
        <p:nvPicPr>
          <p:cNvPr id="27" name="Image 26">
            <a:extLst>
              <a:ext uri="{FF2B5EF4-FFF2-40B4-BE49-F238E27FC236}">
                <a16:creationId xmlns:a16="http://schemas.microsoft.com/office/drawing/2014/main" id="{9419F072-B084-A9AC-6CBD-5417920276C0}"/>
              </a:ext>
            </a:extLst>
          </p:cNvPr>
          <p:cNvPicPr>
            <a:picLocks noGrp="1" noRot="1" noChangeAspect="1" noMove="1" noResize="1" noEditPoints="1" noAdjustHandles="1" noChangeArrowheads="1" noChangeShapeType="1" noCrop="1"/>
          </p:cNvPicPr>
          <p:nvPr/>
        </p:nvPicPr>
        <p:blipFill>
          <a:blip r:embed="rId7"/>
          <a:stretch>
            <a:fillRect/>
          </a:stretch>
        </p:blipFill>
        <p:spPr>
          <a:xfrm>
            <a:off x="8415195" y="5998818"/>
            <a:ext cx="272751" cy="289798"/>
          </a:xfrm>
          <a:prstGeom prst="rect">
            <a:avLst/>
          </a:prstGeom>
        </p:spPr>
      </p:pic>
      <p:pic>
        <p:nvPicPr>
          <p:cNvPr id="29" name="Image 28" descr="Une image contenant capture d’écran, Graphique, cercle, logo&#10;&#10;Le contenu généré par l’IA peut être incorrect.">
            <a:extLst>
              <a:ext uri="{FF2B5EF4-FFF2-40B4-BE49-F238E27FC236}">
                <a16:creationId xmlns:a16="http://schemas.microsoft.com/office/drawing/2014/main" id="{A671D5B3-5442-67E2-547B-388581ADEFBE}"/>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p:blipFill>
        <p:spPr>
          <a:xfrm>
            <a:off x="8391055" y="4201820"/>
            <a:ext cx="321030" cy="289798"/>
          </a:xfrm>
          <a:prstGeom prst="rect">
            <a:avLst/>
          </a:prstGeom>
        </p:spPr>
      </p:pic>
      <p:sp>
        <p:nvSpPr>
          <p:cNvPr id="30" name="Titre 1">
            <a:extLst>
              <a:ext uri="{FF2B5EF4-FFF2-40B4-BE49-F238E27FC236}">
                <a16:creationId xmlns:a16="http://schemas.microsoft.com/office/drawing/2014/main" id="{FDAEDEA9-2E71-B691-A644-E24FDF3CF172}"/>
              </a:ext>
            </a:extLst>
          </p:cNvPr>
          <p:cNvSpPr txBox="1">
            <a:spLocks noGrp="1" noRot="1" noMove="1" noResize="1" noEditPoints="1" noAdjustHandles="1" noChangeArrowheads="1" noChangeShapeType="1"/>
          </p:cNvSpPr>
          <p:nvPr/>
        </p:nvSpPr>
        <p:spPr>
          <a:xfrm>
            <a:off x="447675" y="194598"/>
            <a:ext cx="11193463" cy="8100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C000"/>
                </a:solidFill>
                <a:latin typeface="+mj-lt"/>
                <a:ea typeface="+mj-ea"/>
                <a:cs typeface="+mj-cs"/>
              </a:defRPr>
            </a:lvl1pPr>
          </a:lstStyle>
          <a:p>
            <a:endParaRPr lang="fr-FR"/>
          </a:p>
        </p:txBody>
      </p:sp>
      <p:sp>
        <p:nvSpPr>
          <p:cNvPr id="7" name="ZoneTexte 6">
            <a:extLst>
              <a:ext uri="{FF2B5EF4-FFF2-40B4-BE49-F238E27FC236}">
                <a16:creationId xmlns:a16="http://schemas.microsoft.com/office/drawing/2014/main" id="{B65C877C-CC7B-2DF5-1104-568A7815B21D}"/>
              </a:ext>
            </a:extLst>
          </p:cNvPr>
          <p:cNvSpPr txBox="1">
            <a:spLocks noGrp="1" noRot="1" noMove="1" noResize="1" noEditPoints="1" noAdjustHandles="1" noChangeArrowheads="1" noChangeShapeType="1"/>
          </p:cNvSpPr>
          <p:nvPr/>
        </p:nvSpPr>
        <p:spPr>
          <a:xfrm>
            <a:off x="264000" y="1086087"/>
            <a:ext cx="11589338" cy="646331"/>
          </a:xfrm>
          <a:prstGeom prst="rect">
            <a:avLst/>
          </a:prstGeom>
          <a:noFill/>
        </p:spPr>
        <p:txBody>
          <a:bodyPr wrap="square">
            <a:spAutoFit/>
          </a:bodyPr>
          <a:lstStyle/>
          <a:p>
            <a:r>
              <a:rPr lang="fr-FR"/>
              <a:t>Pour chaque étape de votre candidature, vous trouverez ici les éléments attendus ainsi que l'indication de leur emplacement, soit dans le PowerPoint, soit dans l'Excel de candidature </a:t>
            </a:r>
          </a:p>
        </p:txBody>
      </p:sp>
      <p:pic>
        <p:nvPicPr>
          <p:cNvPr id="28" name="Image 27">
            <a:extLst>
              <a:ext uri="{FF2B5EF4-FFF2-40B4-BE49-F238E27FC236}">
                <a16:creationId xmlns:a16="http://schemas.microsoft.com/office/drawing/2014/main" id="{D928672C-4BC6-E3C2-595D-B55C5DE4FDCA}"/>
              </a:ext>
            </a:extLst>
          </p:cNvPr>
          <p:cNvPicPr>
            <a:picLocks noGrp="1" noRot="1" noChangeAspect="1" noMove="1" noResize="1" noEditPoints="1" noAdjustHandles="1" noChangeArrowheads="1" noChangeShapeType="1" noCrop="1"/>
          </p:cNvPicPr>
          <p:nvPr/>
        </p:nvPicPr>
        <p:blipFill>
          <a:blip r:embed="rId7"/>
          <a:stretch>
            <a:fillRect/>
          </a:stretch>
        </p:blipFill>
        <p:spPr>
          <a:xfrm>
            <a:off x="8415194" y="4704736"/>
            <a:ext cx="272751" cy="289798"/>
          </a:xfrm>
          <a:prstGeom prst="rect">
            <a:avLst/>
          </a:prstGeom>
        </p:spPr>
      </p:pic>
    </p:spTree>
    <p:extLst>
      <p:ext uri="{BB962C8B-B14F-4D97-AF65-F5344CB8AC3E}">
        <p14:creationId xmlns:p14="http://schemas.microsoft.com/office/powerpoint/2010/main" val="1081857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D4629-E39E-40BB-EE2C-A4176FED89F7}"/>
            </a:ext>
          </a:extLst>
        </p:cNvPr>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223CD88C-B534-4D7F-3EDB-14DBFD15B55A}"/>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6</a:t>
            </a:fld>
            <a:endParaRPr lang="fr-FR"/>
          </a:p>
        </p:txBody>
      </p:sp>
      <p:sp>
        <p:nvSpPr>
          <p:cNvPr id="4" name="Espace réservé du pied de page 3">
            <a:extLst>
              <a:ext uri="{FF2B5EF4-FFF2-40B4-BE49-F238E27FC236}">
                <a16:creationId xmlns:a16="http://schemas.microsoft.com/office/drawing/2014/main" id="{BBE58330-8D4E-CFEB-4A84-8E1ADE84D055}"/>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6" name="Groupe 5">
            <a:extLst>
              <a:ext uri="{FF2B5EF4-FFF2-40B4-BE49-F238E27FC236}">
                <a16:creationId xmlns:a16="http://schemas.microsoft.com/office/drawing/2014/main" id="{D3D9E2EE-B9C9-5BC6-4E09-9851197EF285}"/>
              </a:ext>
            </a:extLst>
          </p:cNvPr>
          <p:cNvGrpSpPr>
            <a:grpSpLocks noGrp="1" noUngrp="1" noRot="1" noMove="1" noResize="1"/>
          </p:cNvGrpSpPr>
          <p:nvPr/>
        </p:nvGrpSpPr>
        <p:grpSpPr>
          <a:xfrm>
            <a:off x="84000" y="1756623"/>
            <a:ext cx="12024000" cy="3780000"/>
            <a:chOff x="84000" y="2082737"/>
            <a:chExt cx="12024000" cy="3780000"/>
          </a:xfrm>
        </p:grpSpPr>
        <p:sp>
          <p:nvSpPr>
            <p:cNvPr id="9" name="Rectangle 8">
              <a:extLst>
                <a:ext uri="{FF2B5EF4-FFF2-40B4-BE49-F238E27FC236}">
                  <a16:creationId xmlns:a16="http://schemas.microsoft.com/office/drawing/2014/main" id="{8609D6E0-8B3D-262E-7A1F-B6CF1CB9CEC3}"/>
                </a:ext>
              </a:extLst>
            </p:cNvPr>
            <p:cNvSpPr>
              <a:spLocks noGrp="1" noRot="1" noMove="1" noResize="1" noEditPoints="1" noAdjustHandles="1" noChangeArrowheads="1" noChangeShapeType="1"/>
            </p:cNvSpPr>
            <p:nvPr/>
          </p:nvSpPr>
          <p:spPr>
            <a:xfrm>
              <a:off x="84000" y="2082737"/>
              <a:ext cx="12024000" cy="3780000"/>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5C1DAE3-C4AF-24B2-C08C-77D0E603BDFE}"/>
                </a:ext>
              </a:extLst>
            </p:cNvPr>
            <p:cNvSpPr txBox="1">
              <a:spLocks noGrp="1" noRot="1" noMove="1" noResize="1" noEditPoints="1" noAdjustHandles="1" noChangeArrowheads="1" noChangeShapeType="1"/>
            </p:cNvSpPr>
            <p:nvPr/>
          </p:nvSpPr>
          <p:spPr>
            <a:xfrm>
              <a:off x="264000" y="2262737"/>
              <a:ext cx="11664000" cy="3420000"/>
            </a:xfrm>
            <a:prstGeom prst="rect">
              <a:avLst/>
            </a:prstGeom>
            <a:solidFill>
              <a:schemeClr val="bg1"/>
            </a:solidFill>
          </p:spPr>
          <p:txBody>
            <a:bodyPr wrap="square" rtlCol="0">
              <a:noAutofit/>
            </a:bodyPr>
            <a:lstStyle/>
            <a:p>
              <a:pPr algn="ctr"/>
              <a:endParaRPr lang="fr-FR" sz="1600"/>
            </a:p>
          </p:txBody>
        </p:sp>
      </p:grpSp>
      <p:graphicFrame>
        <p:nvGraphicFramePr>
          <p:cNvPr id="3" name="Tableau 2">
            <a:extLst>
              <a:ext uri="{FF2B5EF4-FFF2-40B4-BE49-F238E27FC236}">
                <a16:creationId xmlns:a16="http://schemas.microsoft.com/office/drawing/2014/main" id="{D6C2CC18-80D5-A24A-234A-EDF10F69A2D8}"/>
              </a:ext>
            </a:extLst>
          </p:cNvPr>
          <p:cNvGraphicFramePr>
            <a:graphicFrameLocks noGrp="1" noDrilldown="1" noMove="1" noResize="1"/>
          </p:cNvGraphicFramePr>
          <p:nvPr>
            <p:extLst>
              <p:ext uri="{D42A27DB-BD31-4B8C-83A1-F6EECF244321}">
                <p14:modId xmlns:p14="http://schemas.microsoft.com/office/powerpoint/2010/main" val="2711872680"/>
              </p:ext>
            </p:extLst>
          </p:nvPr>
        </p:nvGraphicFramePr>
        <p:xfrm>
          <a:off x="1380000" y="2104843"/>
          <a:ext cx="9432000" cy="3083560"/>
        </p:xfrm>
        <a:graphic>
          <a:graphicData uri="http://schemas.openxmlformats.org/drawingml/2006/table">
            <a:tbl>
              <a:tblPr firstRow="1" bandRow="1">
                <a:tableStyleId>{5C22544A-7EE6-4342-B048-85BDC9FD1C3A}</a:tableStyleId>
              </a:tblPr>
              <a:tblGrid>
                <a:gridCol w="2772000">
                  <a:extLst>
                    <a:ext uri="{9D8B030D-6E8A-4147-A177-3AD203B41FA5}">
                      <a16:colId xmlns:a16="http://schemas.microsoft.com/office/drawing/2014/main" val="2442060818"/>
                    </a:ext>
                  </a:extLst>
                </a:gridCol>
                <a:gridCol w="1332000">
                  <a:extLst>
                    <a:ext uri="{9D8B030D-6E8A-4147-A177-3AD203B41FA5}">
                      <a16:colId xmlns:a16="http://schemas.microsoft.com/office/drawing/2014/main" val="1042548371"/>
                    </a:ext>
                  </a:extLst>
                </a:gridCol>
                <a:gridCol w="1332000">
                  <a:extLst>
                    <a:ext uri="{9D8B030D-6E8A-4147-A177-3AD203B41FA5}">
                      <a16:colId xmlns:a16="http://schemas.microsoft.com/office/drawing/2014/main" val="3171193311"/>
                    </a:ext>
                  </a:extLst>
                </a:gridCol>
                <a:gridCol w="1332000">
                  <a:extLst>
                    <a:ext uri="{9D8B030D-6E8A-4147-A177-3AD203B41FA5}">
                      <a16:colId xmlns:a16="http://schemas.microsoft.com/office/drawing/2014/main" val="1028241666"/>
                    </a:ext>
                  </a:extLst>
                </a:gridCol>
                <a:gridCol w="1332000">
                  <a:extLst>
                    <a:ext uri="{9D8B030D-6E8A-4147-A177-3AD203B41FA5}">
                      <a16:colId xmlns:a16="http://schemas.microsoft.com/office/drawing/2014/main" val="1912393726"/>
                    </a:ext>
                  </a:extLst>
                </a:gridCol>
                <a:gridCol w="1332000">
                  <a:extLst>
                    <a:ext uri="{9D8B030D-6E8A-4147-A177-3AD203B41FA5}">
                      <a16:colId xmlns:a16="http://schemas.microsoft.com/office/drawing/2014/main" val="3328013143"/>
                    </a:ext>
                  </a:extLst>
                </a:gridCol>
              </a:tblGrid>
              <a:tr h="370840">
                <a:tc>
                  <a:txBody>
                    <a:bodyPr/>
                    <a:lstStyle/>
                    <a:p>
                      <a:endParaRPr lang="fr-FR"/>
                    </a:p>
                  </a:txBody>
                  <a:tcPr>
                    <a:noFill/>
                  </a:tcPr>
                </a:tc>
                <a:tc gridSpan="4">
                  <a:txBody>
                    <a:bodyPr/>
                    <a:lstStyle/>
                    <a:p>
                      <a:pPr algn="ctr"/>
                      <a:r>
                        <a:rPr lang="fr-FR">
                          <a:solidFill>
                            <a:schemeClr val="tx1"/>
                          </a:solidFill>
                        </a:rPr>
                        <a:t>Emballages</a:t>
                      </a:r>
                    </a:p>
                  </a:txBody>
                  <a:tcPr>
                    <a:solidFill>
                      <a:srgbClr val="FFDF80"/>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a:r>
                        <a:rPr lang="fr-FR">
                          <a:solidFill>
                            <a:schemeClr val="tx1"/>
                          </a:solidFill>
                        </a:rPr>
                        <a:t>Papiers </a:t>
                      </a:r>
                    </a:p>
                  </a:txBody>
                  <a:tcPr>
                    <a:solidFill>
                      <a:srgbClr val="FFDF80"/>
                    </a:solidFill>
                  </a:tcPr>
                </a:tc>
                <a:extLst>
                  <a:ext uri="{0D108BD9-81ED-4DB2-BD59-A6C34878D82A}">
                    <a16:rowId xmlns:a16="http://schemas.microsoft.com/office/drawing/2014/main" val="1282602406"/>
                  </a:ext>
                </a:extLst>
              </a:tr>
              <a:tr h="370840">
                <a:tc>
                  <a:txBody>
                    <a:bodyPr/>
                    <a:lstStyle/>
                    <a:p>
                      <a:endParaRPr lang="fr-FR"/>
                    </a:p>
                  </a:txBody>
                  <a:tcPr>
                    <a:noFill/>
                  </a:tcPr>
                </a:tc>
                <a:tc>
                  <a:txBody>
                    <a:bodyPr/>
                    <a:lstStyle/>
                    <a:p>
                      <a:pPr algn="ctr"/>
                      <a:r>
                        <a:rPr lang="fr-FR" sz="1400"/>
                        <a:t>(B) Briques alimentaires </a:t>
                      </a:r>
                    </a:p>
                  </a:txBody>
                  <a:tcPr/>
                </a:tc>
                <a:tc>
                  <a:txBody>
                    <a:bodyPr/>
                    <a:lstStyle/>
                    <a:p>
                      <a:pPr algn="ctr"/>
                      <a:r>
                        <a:rPr lang="fr-FR" sz="1400"/>
                        <a:t>(C) Cartons</a:t>
                      </a:r>
                    </a:p>
                  </a:txBody>
                  <a:tcPr/>
                </a:tc>
                <a:tc>
                  <a:txBody>
                    <a:bodyPr/>
                    <a:lstStyle/>
                    <a:p>
                      <a:pPr algn="ctr"/>
                      <a:r>
                        <a:rPr lang="fr-FR" sz="1400"/>
                        <a:t>(M) Métaux (alu et acier) </a:t>
                      </a:r>
                    </a:p>
                  </a:txBody>
                  <a:tcPr/>
                </a:tc>
                <a:tc>
                  <a:txBody>
                    <a:bodyPr/>
                    <a:lstStyle/>
                    <a:p>
                      <a:pPr algn="ctr"/>
                      <a:r>
                        <a:rPr lang="fr-FR" sz="1400"/>
                        <a:t>(P) Plastiques</a:t>
                      </a:r>
                    </a:p>
                  </a:txBody>
                  <a:tcPr/>
                </a:tc>
                <a:tc>
                  <a:txBody>
                    <a:bodyPr/>
                    <a:lstStyle/>
                    <a:p>
                      <a:pPr algn="ctr"/>
                      <a:r>
                        <a:rPr lang="fr-FR" sz="1400"/>
                        <a:t>(J) Journaux</a:t>
                      </a:r>
                    </a:p>
                  </a:txBody>
                  <a:tcPr/>
                </a:tc>
                <a:extLst>
                  <a:ext uri="{0D108BD9-81ED-4DB2-BD59-A6C34878D82A}">
                    <a16:rowId xmlns:a16="http://schemas.microsoft.com/office/drawing/2014/main" val="3686814632"/>
                  </a:ext>
                </a:extLst>
              </a:tr>
              <a:tr h="324000">
                <a:tc>
                  <a:txBody>
                    <a:bodyPr/>
                    <a:lstStyle/>
                    <a:p>
                      <a:r>
                        <a:rPr lang="fr-FR" sz="1400"/>
                        <a:t>Multimatériaux (BCMPJ) </a:t>
                      </a:r>
                    </a:p>
                  </a:txBody>
                  <a:tcPr/>
                </a:tc>
                <a:tc>
                  <a:txBody>
                    <a:bodyPr/>
                    <a:lstStyle/>
                    <a:p>
                      <a:pPr algn="ctr"/>
                      <a:r>
                        <a:rPr lang="fr-FR"/>
                        <a:t>X</a:t>
                      </a:r>
                    </a:p>
                  </a:txBody>
                  <a:tcPr anchor="ctr"/>
                </a:tc>
                <a:tc>
                  <a:txBody>
                    <a:bodyPr/>
                    <a:lstStyle/>
                    <a:p>
                      <a:pPr algn="ctr"/>
                      <a:r>
                        <a:rPr lang="fr-FR"/>
                        <a:t>X</a:t>
                      </a:r>
                    </a:p>
                  </a:txBody>
                  <a:tcPr anchor="ctr"/>
                </a:tc>
                <a:tc>
                  <a:txBody>
                    <a:bodyPr/>
                    <a:lstStyle/>
                    <a:p>
                      <a:pPr algn="ctr"/>
                      <a:r>
                        <a:rPr lang="fr-FR"/>
                        <a:t>X</a:t>
                      </a:r>
                    </a:p>
                  </a:txBody>
                  <a:tcPr anchor="ctr"/>
                </a:tc>
                <a:tc>
                  <a:txBody>
                    <a:bodyPr/>
                    <a:lstStyle/>
                    <a:p>
                      <a:pPr algn="ctr"/>
                      <a:r>
                        <a:rPr lang="fr-FR"/>
                        <a:t>X</a:t>
                      </a:r>
                    </a:p>
                  </a:txBody>
                  <a:tcPr anchor="ctr"/>
                </a:tc>
                <a:tc>
                  <a:txBody>
                    <a:bodyPr/>
                    <a:lstStyle/>
                    <a:p>
                      <a:pPr algn="ctr"/>
                      <a:r>
                        <a:rPr lang="fr-FR"/>
                        <a:t>X</a:t>
                      </a:r>
                    </a:p>
                  </a:txBody>
                  <a:tcPr anchor="ctr"/>
                </a:tc>
                <a:extLst>
                  <a:ext uri="{0D108BD9-81ED-4DB2-BD59-A6C34878D82A}">
                    <a16:rowId xmlns:a16="http://schemas.microsoft.com/office/drawing/2014/main" val="4274913928"/>
                  </a:ext>
                </a:extLst>
              </a:tr>
              <a:tr h="324000">
                <a:tc>
                  <a:txBody>
                    <a:bodyPr/>
                    <a:lstStyle/>
                    <a:p>
                      <a:r>
                        <a:rPr lang="fr-FR" sz="1400"/>
                        <a:t>Emballages légers seuls (BCMP)</a:t>
                      </a:r>
                    </a:p>
                  </a:txBody>
                  <a:tcPr/>
                </a:tc>
                <a:tc>
                  <a:txBody>
                    <a:bodyPr/>
                    <a:lstStyle/>
                    <a:p>
                      <a:pPr algn="ctr"/>
                      <a:r>
                        <a:rPr lang="fr-FR"/>
                        <a:t>X</a:t>
                      </a:r>
                    </a:p>
                  </a:txBody>
                  <a:tcPr anchor="ctr"/>
                </a:tc>
                <a:tc>
                  <a:txBody>
                    <a:bodyPr/>
                    <a:lstStyle/>
                    <a:p>
                      <a:pPr algn="ctr"/>
                      <a:r>
                        <a:rPr lang="fr-FR"/>
                        <a:t>X</a:t>
                      </a:r>
                    </a:p>
                  </a:txBody>
                  <a:tcPr anchor="ctr"/>
                </a:tc>
                <a:tc>
                  <a:txBody>
                    <a:bodyPr/>
                    <a:lstStyle/>
                    <a:p>
                      <a:pPr algn="ctr"/>
                      <a:r>
                        <a:rPr lang="fr-FR"/>
                        <a:t>X</a:t>
                      </a:r>
                    </a:p>
                  </a:txBody>
                  <a:tcPr anchor="ctr"/>
                </a:tc>
                <a:tc>
                  <a:txBody>
                    <a:bodyPr/>
                    <a:lstStyle/>
                    <a:p>
                      <a:pPr algn="ctr"/>
                      <a:r>
                        <a:rPr lang="fr-FR"/>
                        <a:t>X</a:t>
                      </a:r>
                    </a:p>
                  </a:txBody>
                  <a:tcPr anchor="ctr"/>
                </a:tc>
                <a:tc>
                  <a:txBody>
                    <a:bodyPr/>
                    <a:lstStyle/>
                    <a:p>
                      <a:pPr algn="ctr"/>
                      <a:endParaRPr lang="fr-FR"/>
                    </a:p>
                  </a:txBody>
                  <a:tcPr anchor="ctr"/>
                </a:tc>
                <a:extLst>
                  <a:ext uri="{0D108BD9-81ED-4DB2-BD59-A6C34878D82A}">
                    <a16:rowId xmlns:a16="http://schemas.microsoft.com/office/drawing/2014/main" val="1760829585"/>
                  </a:ext>
                </a:extLst>
              </a:tr>
              <a:tr h="324000">
                <a:tc>
                  <a:txBody>
                    <a:bodyPr/>
                    <a:lstStyle/>
                    <a:p>
                      <a:r>
                        <a:rPr lang="fr-FR" sz="1400"/>
                        <a:t>Non –Fibreux (BMP)</a:t>
                      </a:r>
                    </a:p>
                  </a:txBody>
                  <a:tcPr/>
                </a:tc>
                <a:tc>
                  <a:txBody>
                    <a:bodyPr/>
                    <a:lstStyle/>
                    <a:p>
                      <a:pPr algn="ctr"/>
                      <a:r>
                        <a:rPr lang="fr-FR"/>
                        <a:t>X</a:t>
                      </a:r>
                    </a:p>
                  </a:txBody>
                  <a:tcPr anchor="ctr"/>
                </a:tc>
                <a:tc>
                  <a:txBody>
                    <a:bodyPr/>
                    <a:lstStyle/>
                    <a:p>
                      <a:pPr algn="ctr"/>
                      <a:endParaRPr lang="fr-FR"/>
                    </a:p>
                  </a:txBody>
                  <a:tcPr anchor="ctr"/>
                </a:tc>
                <a:tc>
                  <a:txBody>
                    <a:bodyPr/>
                    <a:lstStyle/>
                    <a:p>
                      <a:pPr algn="ctr"/>
                      <a:endParaRPr lang="fr-FR"/>
                    </a:p>
                  </a:txBody>
                  <a:tcPr anchor="ctr"/>
                </a:tc>
                <a:tc>
                  <a:txBody>
                    <a:bodyPr/>
                    <a:lstStyle/>
                    <a:p>
                      <a:pPr algn="ctr"/>
                      <a:endParaRPr lang="fr-FR"/>
                    </a:p>
                  </a:txBody>
                  <a:tcPr anchor="ctr"/>
                </a:tc>
                <a:tc>
                  <a:txBody>
                    <a:bodyPr/>
                    <a:lstStyle/>
                    <a:p>
                      <a:pPr algn="ctr"/>
                      <a:endParaRPr lang="fr-FR"/>
                    </a:p>
                  </a:txBody>
                  <a:tcPr anchor="ctr"/>
                </a:tc>
                <a:extLst>
                  <a:ext uri="{0D108BD9-81ED-4DB2-BD59-A6C34878D82A}">
                    <a16:rowId xmlns:a16="http://schemas.microsoft.com/office/drawing/2014/main" val="2665187418"/>
                  </a:ext>
                </a:extLst>
              </a:tr>
              <a:tr h="324000">
                <a:tc>
                  <a:txBody>
                    <a:bodyPr/>
                    <a:lstStyle/>
                    <a:p>
                      <a:r>
                        <a:rPr lang="fr-FR" sz="1400"/>
                        <a:t>Papiers (J)</a:t>
                      </a:r>
                    </a:p>
                  </a:txBody>
                  <a:tcPr/>
                </a:tc>
                <a:tc>
                  <a:txBody>
                    <a:bodyPr/>
                    <a:lstStyle/>
                    <a:p>
                      <a:pPr algn="ctr"/>
                      <a:endParaRPr lang="fr-FR"/>
                    </a:p>
                  </a:txBody>
                  <a:tcPr anchor="ctr"/>
                </a:tc>
                <a:tc>
                  <a:txBody>
                    <a:bodyPr/>
                    <a:lstStyle/>
                    <a:p>
                      <a:pPr algn="ctr"/>
                      <a:endParaRPr lang="fr-FR"/>
                    </a:p>
                  </a:txBody>
                  <a:tcPr anchor="ctr"/>
                </a:tc>
                <a:tc>
                  <a:txBody>
                    <a:bodyPr/>
                    <a:lstStyle/>
                    <a:p>
                      <a:pPr algn="ctr"/>
                      <a:endParaRPr lang="fr-FR"/>
                    </a:p>
                  </a:txBody>
                  <a:tcPr anchor="ctr"/>
                </a:tc>
                <a:tc>
                  <a:txBody>
                    <a:bodyPr/>
                    <a:lstStyle/>
                    <a:p>
                      <a:pPr algn="ctr"/>
                      <a:endParaRPr lang="fr-FR"/>
                    </a:p>
                  </a:txBody>
                  <a:tcPr anchor="ctr"/>
                </a:tc>
                <a:tc>
                  <a:txBody>
                    <a:bodyPr/>
                    <a:lstStyle/>
                    <a:p>
                      <a:pPr algn="ctr"/>
                      <a:r>
                        <a:rPr lang="fr-FR"/>
                        <a:t>X</a:t>
                      </a:r>
                    </a:p>
                  </a:txBody>
                  <a:tcPr anchor="ctr"/>
                </a:tc>
                <a:extLst>
                  <a:ext uri="{0D108BD9-81ED-4DB2-BD59-A6C34878D82A}">
                    <a16:rowId xmlns:a16="http://schemas.microsoft.com/office/drawing/2014/main" val="194194642"/>
                  </a:ext>
                </a:extLst>
              </a:tr>
              <a:tr h="324000">
                <a:tc>
                  <a:txBody>
                    <a:bodyPr/>
                    <a:lstStyle/>
                    <a:p>
                      <a:r>
                        <a:rPr lang="fr-FR" sz="1400"/>
                        <a:t>Cartons seuls (C)</a:t>
                      </a:r>
                    </a:p>
                  </a:txBody>
                  <a:tcPr/>
                </a:tc>
                <a:tc>
                  <a:txBody>
                    <a:bodyPr/>
                    <a:lstStyle/>
                    <a:p>
                      <a:pPr algn="ctr"/>
                      <a:endParaRPr lang="fr-FR"/>
                    </a:p>
                  </a:txBody>
                  <a:tcPr anchor="ctr"/>
                </a:tc>
                <a:tc>
                  <a:txBody>
                    <a:bodyPr/>
                    <a:lstStyle/>
                    <a:p>
                      <a:pPr algn="ctr"/>
                      <a:r>
                        <a:rPr lang="fr-FR"/>
                        <a:t>X</a:t>
                      </a:r>
                    </a:p>
                  </a:txBody>
                  <a:tcPr anchor="ctr"/>
                </a:tc>
                <a:tc>
                  <a:txBody>
                    <a:bodyPr/>
                    <a:lstStyle/>
                    <a:p>
                      <a:pPr algn="ctr"/>
                      <a:endParaRPr lang="fr-FR"/>
                    </a:p>
                  </a:txBody>
                  <a:tcPr anchor="ctr"/>
                </a:tc>
                <a:tc>
                  <a:txBody>
                    <a:bodyPr/>
                    <a:lstStyle/>
                    <a:p>
                      <a:pPr algn="ctr"/>
                      <a:endParaRPr lang="fr-FR"/>
                    </a:p>
                  </a:txBody>
                  <a:tcPr anchor="ctr"/>
                </a:tc>
                <a:tc>
                  <a:txBody>
                    <a:bodyPr/>
                    <a:lstStyle/>
                    <a:p>
                      <a:pPr algn="ctr"/>
                      <a:endParaRPr lang="fr-FR"/>
                    </a:p>
                  </a:txBody>
                  <a:tcPr anchor="ctr"/>
                </a:tc>
                <a:extLst>
                  <a:ext uri="{0D108BD9-81ED-4DB2-BD59-A6C34878D82A}">
                    <a16:rowId xmlns:a16="http://schemas.microsoft.com/office/drawing/2014/main" val="1856080911"/>
                  </a:ext>
                </a:extLst>
              </a:tr>
              <a:tr h="324000">
                <a:tc>
                  <a:txBody>
                    <a:bodyPr/>
                    <a:lstStyle/>
                    <a:p>
                      <a:r>
                        <a:rPr lang="fr-FR" sz="1400"/>
                        <a:t>Fibreux (CJ)</a:t>
                      </a:r>
                    </a:p>
                  </a:txBody>
                  <a:tcPr/>
                </a:tc>
                <a:tc>
                  <a:txBody>
                    <a:bodyPr/>
                    <a:lstStyle/>
                    <a:p>
                      <a:pPr algn="ctr"/>
                      <a:endParaRPr lang="fr-FR"/>
                    </a:p>
                  </a:txBody>
                  <a:tcPr anchor="ctr"/>
                </a:tc>
                <a:tc>
                  <a:txBody>
                    <a:bodyPr/>
                    <a:lstStyle/>
                    <a:p>
                      <a:pPr algn="ctr"/>
                      <a:r>
                        <a:rPr lang="fr-FR"/>
                        <a:t>X</a:t>
                      </a:r>
                    </a:p>
                  </a:txBody>
                  <a:tcPr anchor="ctr"/>
                </a:tc>
                <a:tc>
                  <a:txBody>
                    <a:bodyPr/>
                    <a:lstStyle/>
                    <a:p>
                      <a:pPr algn="ctr"/>
                      <a:endParaRPr lang="fr-FR"/>
                    </a:p>
                  </a:txBody>
                  <a:tcPr anchor="ctr"/>
                </a:tc>
                <a:tc>
                  <a:txBody>
                    <a:bodyPr/>
                    <a:lstStyle/>
                    <a:p>
                      <a:pPr algn="ctr"/>
                      <a:endParaRPr lang="fr-FR"/>
                    </a:p>
                  </a:txBody>
                  <a:tcPr anchor="ctr"/>
                </a:tc>
                <a:tc>
                  <a:txBody>
                    <a:bodyPr/>
                    <a:lstStyle/>
                    <a:p>
                      <a:pPr algn="ctr"/>
                      <a:r>
                        <a:rPr lang="fr-FR"/>
                        <a:t>X</a:t>
                      </a:r>
                    </a:p>
                  </a:txBody>
                  <a:tcPr anchor="ctr"/>
                </a:tc>
                <a:extLst>
                  <a:ext uri="{0D108BD9-81ED-4DB2-BD59-A6C34878D82A}">
                    <a16:rowId xmlns:a16="http://schemas.microsoft.com/office/drawing/2014/main" val="965335491"/>
                  </a:ext>
                </a:extLst>
              </a:tr>
            </a:tbl>
          </a:graphicData>
        </a:graphic>
      </p:graphicFrame>
      <p:sp>
        <p:nvSpPr>
          <p:cNvPr id="7" name="Titre 1">
            <a:extLst>
              <a:ext uri="{FF2B5EF4-FFF2-40B4-BE49-F238E27FC236}">
                <a16:creationId xmlns:a16="http://schemas.microsoft.com/office/drawing/2014/main" id="{A9EC2B21-2A5D-0265-05A2-640858AA0146}"/>
              </a:ext>
            </a:extLst>
          </p:cNvPr>
          <p:cNvSpPr txBox="1">
            <a:spLocks noGrp="1" noRot="1" noMove="1" noResize="1" noEditPoints="1" noAdjustHandles="1" noChangeArrowheads="1" noChangeShapeType="1"/>
          </p:cNvSpPr>
          <p:nvPr/>
        </p:nvSpPr>
        <p:spPr>
          <a:xfrm>
            <a:off x="440584" y="1117884"/>
            <a:ext cx="11310832" cy="6300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C000"/>
                </a:solidFill>
                <a:latin typeface="+mj-lt"/>
                <a:ea typeface="+mj-ea"/>
                <a:cs typeface="+mj-cs"/>
              </a:defRPr>
            </a:lvl1pPr>
          </a:lstStyle>
          <a:p>
            <a:r>
              <a:rPr lang="fr-FR" sz="1600" i="1">
                <a:solidFill>
                  <a:schemeClr val="tx1"/>
                </a:solidFill>
              </a:rPr>
              <a:t>Le tableau ci-dessous indique les noms et compositions des différents schémas de collecte à l'échelle nationale. Veuillez utiliser la même terminologie dans votre dossier de candidature.</a:t>
            </a:r>
          </a:p>
        </p:txBody>
      </p:sp>
      <p:sp>
        <p:nvSpPr>
          <p:cNvPr id="12" name="Titre 1">
            <a:extLst>
              <a:ext uri="{FF2B5EF4-FFF2-40B4-BE49-F238E27FC236}">
                <a16:creationId xmlns:a16="http://schemas.microsoft.com/office/drawing/2014/main" id="{D93A2B66-3BAE-C204-BE67-FF63B42923CA}"/>
              </a:ext>
            </a:extLst>
          </p:cNvPr>
          <p:cNvSpPr txBox="1">
            <a:spLocks noGrp="1" noRot="1" noMove="1" noResize="1" noEditPoints="1" noAdjustHandles="1" noChangeArrowheads="1" noChangeShapeType="1"/>
          </p:cNvSpPr>
          <p:nvPr/>
        </p:nvSpPr>
        <p:spPr>
          <a:xfrm>
            <a:off x="447675" y="194598"/>
            <a:ext cx="11193463" cy="8100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C000"/>
                </a:solidFill>
                <a:latin typeface="+mj-lt"/>
                <a:ea typeface="+mj-ea"/>
                <a:cs typeface="+mj-cs"/>
              </a:defRPr>
            </a:lvl1pPr>
          </a:lstStyle>
          <a:p>
            <a:r>
              <a:rPr lang="fr-FR"/>
              <a:t>Nomenclature à utiliser pour votre candidature </a:t>
            </a:r>
          </a:p>
        </p:txBody>
      </p:sp>
    </p:spTree>
    <p:extLst>
      <p:ext uri="{BB962C8B-B14F-4D97-AF65-F5344CB8AC3E}">
        <p14:creationId xmlns:p14="http://schemas.microsoft.com/office/powerpoint/2010/main" val="1392733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D05593-F06E-DA94-7126-6E26E5A9915C}"/>
              </a:ext>
            </a:extLst>
          </p:cNvPr>
          <p:cNvSpPr>
            <a:spLocks noGrp="1" noRot="1" noMove="1" noResize="1" noEditPoints="1" noAdjustHandles="1" noChangeArrowheads="1" noChangeShapeType="1"/>
          </p:cNvSpPr>
          <p:nvPr>
            <p:ph type="title"/>
          </p:nvPr>
        </p:nvSpPr>
        <p:spPr/>
        <p:txBody>
          <a:bodyPr/>
          <a:lstStyle/>
          <a:p>
            <a:r>
              <a:rPr lang="fr-FR" sz="3200"/>
              <a:t>Synthèse des leviers de la candidature</a:t>
            </a:r>
            <a:endParaRPr lang="fr-FR"/>
          </a:p>
        </p:txBody>
      </p:sp>
      <p:sp>
        <p:nvSpPr>
          <p:cNvPr id="9" name="Espace réservé du numéro de diapositive 8">
            <a:extLst>
              <a:ext uri="{FF2B5EF4-FFF2-40B4-BE49-F238E27FC236}">
                <a16:creationId xmlns:a16="http://schemas.microsoft.com/office/drawing/2014/main" id="{30B56E57-A92F-44CC-378C-DA8ADCA08066}"/>
              </a:ext>
            </a:extLst>
          </p:cNvPr>
          <p:cNvSpPr>
            <a:spLocks noGrp="1"/>
          </p:cNvSpPr>
          <p:nvPr>
            <p:ph type="sldNum" sz="quarter" idx="19"/>
          </p:nvPr>
        </p:nvSpPr>
        <p:spPr/>
        <p:txBody>
          <a:bodyPr/>
          <a:lstStyle/>
          <a:p>
            <a:fld id="{907561A2-8F46-45F2-9E7C-C475AC63A53A}" type="slidenum">
              <a:rPr lang="fr-FR" smtClean="0"/>
              <a:t>7</a:t>
            </a:fld>
            <a:endParaRPr lang="fr-FR"/>
          </a:p>
        </p:txBody>
      </p:sp>
      <p:sp>
        <p:nvSpPr>
          <p:cNvPr id="3" name="Espace réservé du pied de page 2">
            <a:extLst>
              <a:ext uri="{FF2B5EF4-FFF2-40B4-BE49-F238E27FC236}">
                <a16:creationId xmlns:a16="http://schemas.microsoft.com/office/drawing/2014/main" id="{49085D0B-F2FD-6038-86FD-DE4E4A42E60E}"/>
              </a:ext>
            </a:extLst>
          </p:cNvPr>
          <p:cNvSpPr>
            <a:spLocks noGrp="1"/>
          </p:cNvSpPr>
          <p:nvPr>
            <p:ph type="ftr" sz="quarter" idx="18"/>
          </p:nvPr>
        </p:nvSpPr>
        <p:spPr/>
        <p:txBody>
          <a:bodyPr/>
          <a:lstStyle/>
          <a:p>
            <a:r>
              <a:rPr lang="fr-FR"/>
              <a:t>Citeo | Juin 2025 | Dossier de candidature de l’AAP Collecte </a:t>
            </a:r>
          </a:p>
        </p:txBody>
      </p:sp>
      <p:grpSp>
        <p:nvGrpSpPr>
          <p:cNvPr id="12" name="Groupe 11">
            <a:extLst>
              <a:ext uri="{FF2B5EF4-FFF2-40B4-BE49-F238E27FC236}">
                <a16:creationId xmlns:a16="http://schemas.microsoft.com/office/drawing/2014/main" id="{CB86191A-9EC6-6171-C57F-B89CEBDC7346}"/>
              </a:ext>
            </a:extLst>
          </p:cNvPr>
          <p:cNvGrpSpPr/>
          <p:nvPr/>
        </p:nvGrpSpPr>
        <p:grpSpPr>
          <a:xfrm>
            <a:off x="83334" y="1641532"/>
            <a:ext cx="11881332" cy="4010182"/>
            <a:chOff x="83334" y="1165322"/>
            <a:chExt cx="11881332" cy="4010182"/>
          </a:xfrm>
        </p:grpSpPr>
        <p:grpSp>
          <p:nvGrpSpPr>
            <p:cNvPr id="6" name="Groupe 5">
              <a:extLst>
                <a:ext uri="{FF2B5EF4-FFF2-40B4-BE49-F238E27FC236}">
                  <a16:creationId xmlns:a16="http://schemas.microsoft.com/office/drawing/2014/main" id="{EC87AE0E-1149-F7FE-A22A-EF8B3DF7F27A}"/>
                </a:ext>
              </a:extLst>
            </p:cNvPr>
            <p:cNvGrpSpPr/>
            <p:nvPr/>
          </p:nvGrpSpPr>
          <p:grpSpPr>
            <a:xfrm>
              <a:off x="84666" y="1165322"/>
              <a:ext cx="11880000" cy="756000"/>
              <a:chOff x="0" y="-1199896"/>
              <a:chExt cx="12045988" cy="1698294"/>
            </a:xfrm>
          </p:grpSpPr>
          <p:sp>
            <p:nvSpPr>
              <p:cNvPr id="7" name="Rectangle 6">
                <a:extLst>
                  <a:ext uri="{FF2B5EF4-FFF2-40B4-BE49-F238E27FC236}">
                    <a16:creationId xmlns:a16="http://schemas.microsoft.com/office/drawing/2014/main" id="{04FDB1F7-BAC0-B440-DA3D-A3914559D3B9}"/>
                  </a:ext>
                </a:extLst>
              </p:cNvPr>
              <p:cNvSpPr/>
              <p:nvPr/>
            </p:nvSpPr>
            <p:spPr>
              <a:xfrm>
                <a:off x="0" y="-1199896"/>
                <a:ext cx="12045988" cy="1698294"/>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F011CB3D-C60C-D91E-11DC-1A8FF346390B}"/>
                  </a:ext>
                </a:extLst>
              </p:cNvPr>
              <p:cNvSpPr txBox="1"/>
              <p:nvPr/>
            </p:nvSpPr>
            <p:spPr>
              <a:xfrm>
                <a:off x="182515" y="-795540"/>
                <a:ext cx="11680958" cy="889583"/>
              </a:xfrm>
              <a:prstGeom prst="rect">
                <a:avLst/>
              </a:prstGeom>
              <a:solidFill>
                <a:schemeClr val="bg1"/>
              </a:solidFill>
            </p:spPr>
            <p:txBody>
              <a:bodyPr wrap="none" rtlCol="0">
                <a:normAutofit/>
              </a:bodyPr>
              <a:lstStyle/>
              <a:p>
                <a:r>
                  <a:rPr lang="fr-FR" sz="1600"/>
                  <a:t>Le candidat indique par </a:t>
                </a:r>
                <a:r>
                  <a:rPr lang="fr-FR" sz="1600" b="1"/>
                  <a:t>OUI</a:t>
                </a:r>
                <a:r>
                  <a:rPr lang="fr-FR" sz="1600"/>
                  <a:t> ou par </a:t>
                </a:r>
                <a:r>
                  <a:rPr lang="fr-FR" sz="1600" b="1"/>
                  <a:t>NON</a:t>
                </a:r>
                <a:r>
                  <a:rPr lang="fr-FR" sz="1600"/>
                  <a:t> s’il candidate au levier : </a:t>
                </a:r>
              </a:p>
              <a:p>
                <a:endParaRPr lang="fr-FR"/>
              </a:p>
            </p:txBody>
          </p:sp>
        </p:grpSp>
        <p:sp>
          <p:nvSpPr>
            <p:cNvPr id="10" name="Rectangle 9">
              <a:extLst>
                <a:ext uri="{FF2B5EF4-FFF2-40B4-BE49-F238E27FC236}">
                  <a16:creationId xmlns:a16="http://schemas.microsoft.com/office/drawing/2014/main" id="{9D1F6F06-E278-C0B4-3FE8-38CCDAFDD222}"/>
                </a:ext>
              </a:extLst>
            </p:cNvPr>
            <p:cNvSpPr/>
            <p:nvPr/>
          </p:nvSpPr>
          <p:spPr>
            <a:xfrm>
              <a:off x="83334" y="1935988"/>
              <a:ext cx="11880000" cy="3239516"/>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graphicFrame>
        <p:nvGraphicFramePr>
          <p:cNvPr id="4" name="Tableau 3">
            <a:extLst>
              <a:ext uri="{FF2B5EF4-FFF2-40B4-BE49-F238E27FC236}">
                <a16:creationId xmlns:a16="http://schemas.microsoft.com/office/drawing/2014/main" id="{D1B3067F-F47D-78D3-37FF-D4CF2E9BD6F3}"/>
              </a:ext>
            </a:extLst>
          </p:cNvPr>
          <p:cNvGraphicFramePr>
            <a:graphicFrameLocks noGrp="1"/>
          </p:cNvGraphicFramePr>
          <p:nvPr>
            <p:extLst>
              <p:ext uri="{D42A27DB-BD31-4B8C-83A1-F6EECF244321}">
                <p14:modId xmlns:p14="http://schemas.microsoft.com/office/powerpoint/2010/main" val="458720582"/>
              </p:ext>
            </p:extLst>
          </p:nvPr>
        </p:nvGraphicFramePr>
        <p:xfrm>
          <a:off x="264000" y="2593904"/>
          <a:ext cx="11520000" cy="2880000"/>
        </p:xfrm>
        <a:graphic>
          <a:graphicData uri="http://schemas.openxmlformats.org/drawingml/2006/table">
            <a:tbl>
              <a:tblPr firstRow="1" bandRow="1">
                <a:tableStyleId>{5C22544A-7EE6-4342-B048-85BDC9FD1C3A}</a:tableStyleId>
              </a:tblPr>
              <a:tblGrid>
                <a:gridCol w="7948593">
                  <a:extLst>
                    <a:ext uri="{9D8B030D-6E8A-4147-A177-3AD203B41FA5}">
                      <a16:colId xmlns:a16="http://schemas.microsoft.com/office/drawing/2014/main" val="2015464395"/>
                    </a:ext>
                  </a:extLst>
                </a:gridCol>
                <a:gridCol w="3571407">
                  <a:extLst>
                    <a:ext uri="{9D8B030D-6E8A-4147-A177-3AD203B41FA5}">
                      <a16:colId xmlns:a16="http://schemas.microsoft.com/office/drawing/2014/main" val="959291205"/>
                    </a:ext>
                  </a:extLst>
                </a:gridCol>
              </a:tblGrid>
              <a:tr h="643404">
                <a:tc>
                  <a:txBody>
                    <a:bodyPr/>
                    <a:lstStyle/>
                    <a:p>
                      <a:pPr algn="ctr"/>
                      <a:r>
                        <a:rPr lang="fr-FR">
                          <a:solidFill>
                            <a:schemeClr val="tx1"/>
                          </a:solidFill>
                        </a:rPr>
                        <a:t>Leviers </a:t>
                      </a:r>
                    </a:p>
                  </a:txBody>
                  <a:tcPr anchor="ctr">
                    <a:solidFill>
                      <a:srgbClr val="FFDF80"/>
                    </a:solidFill>
                  </a:tcPr>
                </a:tc>
                <a:tc>
                  <a:txBody>
                    <a:bodyPr/>
                    <a:lstStyle/>
                    <a:p>
                      <a:pPr algn="ctr"/>
                      <a:r>
                        <a:rPr lang="fr-FR">
                          <a:solidFill>
                            <a:schemeClr val="tx1"/>
                          </a:solidFill>
                        </a:rPr>
                        <a:t>Je candidate : 	</a:t>
                      </a:r>
                    </a:p>
                    <a:p>
                      <a:pPr algn="ctr"/>
                      <a:r>
                        <a:rPr lang="fr-FR">
                          <a:solidFill>
                            <a:schemeClr val="tx1"/>
                          </a:solidFill>
                        </a:rPr>
                        <a:t>OUI / NON</a:t>
                      </a:r>
                    </a:p>
                  </a:txBody>
                  <a:tcPr>
                    <a:solidFill>
                      <a:srgbClr val="FFDF80"/>
                    </a:solidFill>
                  </a:tcPr>
                </a:tc>
                <a:extLst>
                  <a:ext uri="{0D108BD9-81ED-4DB2-BD59-A6C34878D82A}">
                    <a16:rowId xmlns:a16="http://schemas.microsoft.com/office/drawing/2014/main" val="2433321647"/>
                  </a:ext>
                </a:extLst>
              </a:tr>
              <a:tr h="372766">
                <a:tc>
                  <a:txBody>
                    <a:bodyPr/>
                    <a:lstStyle/>
                    <a:p>
                      <a:pPr algn="l"/>
                      <a:r>
                        <a:rPr lang="fr-FR"/>
                        <a:t>Levier 1 : Améliorer les performances des plastiques, métaux, papiers</a:t>
                      </a:r>
                    </a:p>
                  </a:txBody>
                  <a:tcPr anchor="ctr"/>
                </a:tc>
                <a:tc>
                  <a:txBody>
                    <a:bodyPr/>
                    <a:lstStyle/>
                    <a:p>
                      <a:pPr algn="ctr"/>
                      <a:endParaRPr lang="fr-FR"/>
                    </a:p>
                  </a:txBody>
                  <a:tcPr/>
                </a:tc>
                <a:extLst>
                  <a:ext uri="{0D108BD9-81ED-4DB2-BD59-A6C34878D82A}">
                    <a16:rowId xmlns:a16="http://schemas.microsoft.com/office/drawing/2014/main" val="677613113"/>
                  </a:ext>
                </a:extLst>
              </a:tr>
              <a:tr h="372766">
                <a:tc>
                  <a:txBody>
                    <a:bodyPr/>
                    <a:lstStyle/>
                    <a:p>
                      <a:pPr algn="l"/>
                      <a:r>
                        <a:rPr lang="fr-FR" sz="1800" b="0" i="0" kern="1200">
                          <a:solidFill>
                            <a:schemeClr val="dk1"/>
                          </a:solidFill>
                          <a:effectLst/>
                          <a:latin typeface="+mn-lt"/>
                          <a:ea typeface="+mn-ea"/>
                          <a:cs typeface="+mn-cs"/>
                        </a:rPr>
                        <a:t>Levier 2 : Améliorer le captage des cartons et fibreux des ménages</a:t>
                      </a:r>
                      <a:endParaRPr lang="fr-FR"/>
                    </a:p>
                  </a:txBody>
                  <a:tcPr anchor="ctr"/>
                </a:tc>
                <a:tc>
                  <a:txBody>
                    <a:bodyPr/>
                    <a:lstStyle/>
                    <a:p>
                      <a:pPr algn="ctr"/>
                      <a:endParaRPr lang="fr-FR"/>
                    </a:p>
                  </a:txBody>
                  <a:tcPr/>
                </a:tc>
                <a:extLst>
                  <a:ext uri="{0D108BD9-81ED-4DB2-BD59-A6C34878D82A}">
                    <a16:rowId xmlns:a16="http://schemas.microsoft.com/office/drawing/2014/main" val="1947687912"/>
                  </a:ext>
                </a:extLst>
              </a:tr>
              <a:tr h="372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0" kern="1200">
                          <a:solidFill>
                            <a:schemeClr val="dk1"/>
                          </a:solidFill>
                          <a:effectLst/>
                          <a:latin typeface="+mn-lt"/>
                          <a:ea typeface="+mn-ea"/>
                          <a:cs typeface="+mn-cs"/>
                        </a:rPr>
                        <a:t>Levier 3 : Baisser le taux de refus en entrée de centre de tri</a:t>
                      </a:r>
                      <a:endParaRPr lang="fr-FR" sz="1800" kern="1200">
                        <a:solidFill>
                          <a:schemeClr val="dk1"/>
                        </a:solidFill>
                        <a:effectLst/>
                        <a:latin typeface="+mn-lt"/>
                        <a:ea typeface="+mn-ea"/>
                        <a:cs typeface="+mn-cs"/>
                      </a:endParaRPr>
                    </a:p>
                  </a:txBody>
                  <a:tcPr anchor="ctr"/>
                </a:tc>
                <a:tc>
                  <a:txBody>
                    <a:bodyPr/>
                    <a:lstStyle/>
                    <a:p>
                      <a:pPr algn="ctr"/>
                      <a:endParaRPr lang="fr-FR"/>
                    </a:p>
                  </a:txBody>
                  <a:tcPr/>
                </a:tc>
                <a:extLst>
                  <a:ext uri="{0D108BD9-81ED-4DB2-BD59-A6C34878D82A}">
                    <a16:rowId xmlns:a16="http://schemas.microsoft.com/office/drawing/2014/main" val="314931961"/>
                  </a:ext>
                </a:extLst>
              </a:tr>
              <a:tr h="372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0" kern="1200">
                          <a:solidFill>
                            <a:schemeClr val="dk1"/>
                          </a:solidFill>
                          <a:effectLst/>
                          <a:latin typeface="+mn-lt"/>
                          <a:ea typeface="+mn-ea"/>
                          <a:cs typeface="+mn-cs"/>
                        </a:rPr>
                        <a:t>Levier 4 : Améliorer les coûts du verre et ses performances</a:t>
                      </a:r>
                    </a:p>
                  </a:txBody>
                  <a:tcPr anchor="ctr"/>
                </a:tc>
                <a:tc>
                  <a:txBody>
                    <a:bodyPr/>
                    <a:lstStyle/>
                    <a:p>
                      <a:pPr algn="ctr"/>
                      <a:endParaRPr lang="fr-FR"/>
                    </a:p>
                  </a:txBody>
                  <a:tcPr/>
                </a:tc>
                <a:extLst>
                  <a:ext uri="{0D108BD9-81ED-4DB2-BD59-A6C34878D82A}">
                    <a16:rowId xmlns:a16="http://schemas.microsoft.com/office/drawing/2014/main" val="3374580413"/>
                  </a:ext>
                </a:extLst>
              </a:tr>
              <a:tr h="372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0" kern="1200">
                          <a:solidFill>
                            <a:schemeClr val="dk1"/>
                          </a:solidFill>
                          <a:effectLst/>
                          <a:latin typeface="+mn-lt"/>
                          <a:ea typeface="+mn-ea"/>
                          <a:cs typeface="+mn-cs"/>
                        </a:rPr>
                        <a:t>Levier 5 : </a:t>
                      </a:r>
                      <a:r>
                        <a:rPr lang="fr-FR"/>
                        <a:t>Etudes Tarification incitative et/ou Redevance spéciale incitative</a:t>
                      </a:r>
                      <a:endParaRPr lang="fr-FR" sz="1800" b="0" i="0" kern="1200">
                        <a:solidFill>
                          <a:schemeClr val="dk1"/>
                        </a:solidFill>
                        <a:effectLst/>
                        <a:latin typeface="+mn-lt"/>
                        <a:ea typeface="+mn-ea"/>
                        <a:cs typeface="+mn-cs"/>
                      </a:endParaRPr>
                    </a:p>
                  </a:txBody>
                  <a:tcPr anchor="ctr"/>
                </a:tc>
                <a:tc>
                  <a:txBody>
                    <a:bodyPr/>
                    <a:lstStyle/>
                    <a:p>
                      <a:pPr algn="ctr"/>
                      <a:endParaRPr lang="fr-FR"/>
                    </a:p>
                  </a:txBody>
                  <a:tcPr/>
                </a:tc>
                <a:extLst>
                  <a:ext uri="{0D108BD9-81ED-4DB2-BD59-A6C34878D82A}">
                    <a16:rowId xmlns:a16="http://schemas.microsoft.com/office/drawing/2014/main" val="2924001806"/>
                  </a:ext>
                </a:extLst>
              </a:tr>
              <a:tr h="372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t>Levier 6  : Déploiement Tarification incitative</a:t>
                      </a:r>
                      <a:endParaRPr lang="fr-FR" sz="1800" b="0" i="0" kern="1200">
                        <a:solidFill>
                          <a:schemeClr val="dk1"/>
                        </a:solidFill>
                        <a:effectLst/>
                        <a:latin typeface="+mn-lt"/>
                        <a:ea typeface="+mn-ea"/>
                        <a:cs typeface="+mn-cs"/>
                      </a:endParaRPr>
                    </a:p>
                  </a:txBody>
                  <a:tcPr anchor="ctr"/>
                </a:tc>
                <a:tc>
                  <a:txBody>
                    <a:bodyPr/>
                    <a:lstStyle/>
                    <a:p>
                      <a:pPr algn="ctr"/>
                      <a:endParaRPr lang="fr-FR"/>
                    </a:p>
                  </a:txBody>
                  <a:tcPr/>
                </a:tc>
                <a:extLst>
                  <a:ext uri="{0D108BD9-81ED-4DB2-BD59-A6C34878D82A}">
                    <a16:rowId xmlns:a16="http://schemas.microsoft.com/office/drawing/2014/main" val="2228493902"/>
                  </a:ext>
                </a:extLst>
              </a:tr>
            </a:tbl>
          </a:graphicData>
        </a:graphic>
      </p:graphicFrame>
    </p:spTree>
    <p:extLst>
      <p:ext uri="{BB962C8B-B14F-4D97-AF65-F5344CB8AC3E}">
        <p14:creationId xmlns:p14="http://schemas.microsoft.com/office/powerpoint/2010/main" val="2947604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E3BD1-B3D0-698F-7278-767A6E457A64}"/>
              </a:ext>
            </a:extLst>
          </p:cNvPr>
          <p:cNvSpPr>
            <a:spLocks noGrp="1" noRot="1" noMove="1" noResize="1" noEditPoints="1" noAdjustHandles="1" noChangeArrowheads="1" noChangeShapeType="1"/>
          </p:cNvSpPr>
          <p:nvPr>
            <p:ph type="title"/>
          </p:nvPr>
        </p:nvSpPr>
        <p:spPr/>
        <p:txBody>
          <a:bodyPr>
            <a:normAutofit/>
          </a:bodyPr>
          <a:lstStyle/>
          <a:p>
            <a:r>
              <a:rPr lang="fr-FR"/>
              <a:t>Présentation du territoire					</a:t>
            </a:r>
          </a:p>
        </p:txBody>
      </p:sp>
      <p:sp>
        <p:nvSpPr>
          <p:cNvPr id="8" name="Espace réservé du numéro de diapositive 7">
            <a:extLst>
              <a:ext uri="{FF2B5EF4-FFF2-40B4-BE49-F238E27FC236}">
                <a16:creationId xmlns:a16="http://schemas.microsoft.com/office/drawing/2014/main" id="{0B53C37D-D896-507F-2061-C7508A2D5E45}"/>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8</a:t>
            </a:fld>
            <a:endParaRPr lang="fr-FR"/>
          </a:p>
        </p:txBody>
      </p:sp>
      <p:sp>
        <p:nvSpPr>
          <p:cNvPr id="7" name="Espace réservé du pied de page 6">
            <a:extLst>
              <a:ext uri="{FF2B5EF4-FFF2-40B4-BE49-F238E27FC236}">
                <a16:creationId xmlns:a16="http://schemas.microsoft.com/office/drawing/2014/main" id="{A9DBF5DC-0CCC-E5D3-29DC-F2E03EE5989F}"/>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0" name="Groupe 9">
            <a:extLst>
              <a:ext uri="{FF2B5EF4-FFF2-40B4-BE49-F238E27FC236}">
                <a16:creationId xmlns:a16="http://schemas.microsoft.com/office/drawing/2014/main" id="{53C264E4-74AA-892E-187B-3A2A7BF4D637}"/>
              </a:ext>
            </a:extLst>
          </p:cNvPr>
          <p:cNvGrpSpPr>
            <a:grpSpLocks noGrp="1" noUngrp="1" noRot="1" noMove="1" noResize="1"/>
          </p:cNvGrpSpPr>
          <p:nvPr/>
        </p:nvGrpSpPr>
        <p:grpSpPr>
          <a:xfrm>
            <a:off x="156000" y="1306623"/>
            <a:ext cx="11880000" cy="4320001"/>
            <a:chOff x="0" y="1277879"/>
            <a:chExt cx="12045988" cy="1569999"/>
          </a:xfrm>
        </p:grpSpPr>
        <p:sp>
          <p:nvSpPr>
            <p:cNvPr id="11" name="Rectangle 10">
              <a:extLst>
                <a:ext uri="{FF2B5EF4-FFF2-40B4-BE49-F238E27FC236}">
                  <a16:creationId xmlns:a16="http://schemas.microsoft.com/office/drawing/2014/main" id="{1A373A3A-5650-6B84-267B-88BE712A4B77}"/>
                </a:ext>
              </a:extLst>
            </p:cNvPr>
            <p:cNvSpPr>
              <a:spLocks noGrp="1" noRot="1" noMove="1" noResize="1" noEditPoints="1" noAdjustHandles="1" noChangeArrowheads="1" noChangeShapeType="1"/>
            </p:cNvSpPr>
            <p:nvPr/>
          </p:nvSpPr>
          <p:spPr>
            <a:xfrm>
              <a:off x="0" y="1277879"/>
              <a:ext cx="12045988" cy="1569999"/>
            </a:xfrm>
            <a:prstGeom prst="rect">
              <a:avLst/>
            </a:prstGeom>
            <a:pattFill prst="ltDnDiag">
              <a:fgClr>
                <a:srgbClr val="FFC000"/>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83696F61-EE5F-1EA4-451C-EFB0CDDB66E9}"/>
                </a:ext>
              </a:extLst>
            </p:cNvPr>
            <p:cNvSpPr txBox="1">
              <a:spLocks noGrp="1" noRot="1" noMove="1" noResize="1" noEditPoints="1" noAdjustHandles="1" noChangeArrowheads="1" noChangeShapeType="1"/>
            </p:cNvSpPr>
            <p:nvPr/>
          </p:nvSpPr>
          <p:spPr>
            <a:xfrm>
              <a:off x="182515" y="1343295"/>
              <a:ext cx="11680958" cy="1439166"/>
            </a:xfrm>
            <a:prstGeom prst="rect">
              <a:avLst/>
            </a:prstGeom>
            <a:solidFill>
              <a:schemeClr val="bg1"/>
            </a:solidFill>
          </p:spPr>
          <p:txBody>
            <a:bodyPr wrap="square" rtlCol="0">
              <a:noAutofit/>
            </a:bodyPr>
            <a:lstStyle/>
            <a:p>
              <a:r>
                <a:rPr lang="fr-FR" sz="1600"/>
                <a:t>Dans cette partie, le candidat présentera son territoire : </a:t>
              </a:r>
            </a:p>
            <a:p>
              <a:pPr marL="285750" indent="-285750">
                <a:buFont typeface="Arial" panose="020B0604020202020204" pitchFamily="34" charset="0"/>
                <a:buChar char="•"/>
              </a:pPr>
              <a:r>
                <a:rPr lang="fr-FR" sz="1600"/>
                <a:t>contexte socio-économique, </a:t>
              </a:r>
            </a:p>
            <a:p>
              <a:pPr marL="285750" indent="-285750">
                <a:buFont typeface="Arial" panose="020B0604020202020204" pitchFamily="34" charset="0"/>
                <a:buChar char="•"/>
              </a:pPr>
              <a:r>
                <a:rPr lang="fr-FR" sz="1600"/>
                <a:t>activité touristique, </a:t>
              </a:r>
            </a:p>
            <a:p>
              <a:pPr marL="285750" indent="-285750">
                <a:buFont typeface="Arial" panose="020B0604020202020204" pitchFamily="34" charset="0"/>
                <a:buChar char="•"/>
              </a:pPr>
              <a:r>
                <a:rPr lang="fr-FR" sz="1600"/>
                <a:t>type d’habitat, </a:t>
              </a:r>
            </a:p>
            <a:p>
              <a:pPr marL="285750" indent="-285750">
                <a:buFont typeface="Arial" panose="020B0604020202020204" pitchFamily="34" charset="0"/>
                <a:buChar char="•"/>
              </a:pPr>
              <a:r>
                <a:rPr lang="fr-FR" sz="1600"/>
                <a:t>plans régionaux de gestion des déchets, </a:t>
              </a:r>
            </a:p>
            <a:p>
              <a:pPr marL="285750" indent="-285750">
                <a:buFont typeface="Arial" panose="020B0604020202020204" pitchFamily="34" charset="0"/>
                <a:buChar char="•"/>
              </a:pPr>
              <a:r>
                <a:rPr lang="fr-FR" sz="1600"/>
                <a:t>etc. </a:t>
              </a:r>
            </a:p>
            <a:p>
              <a:endParaRPr lang="fr-FR" sz="1600"/>
            </a:p>
            <a:p>
              <a:r>
                <a:rPr lang="fr-FR" sz="1600"/>
                <a:t>Par cette présentation, Citeo souhaite comprendre les spécificités du territoire pour mesurer ensuite l’adéquation des choix techniques proposés.</a:t>
              </a:r>
            </a:p>
            <a:p>
              <a:endParaRPr lang="fr-FR" sz="1600"/>
            </a:p>
            <a:p>
              <a:r>
                <a:rPr lang="fr-FR" sz="1600"/>
                <a:t>Dans le cas où le candidat est un syndicat de traitement, il est nécessaire de bien scinder les présentations des porteurs de projet et les différentes collectivités adhérentes.</a:t>
              </a:r>
            </a:p>
            <a:p>
              <a:endParaRPr lang="fr-FR" sz="1600"/>
            </a:p>
            <a:p>
              <a:r>
                <a:rPr lang="fr-FR" sz="1600"/>
                <a:t>Format de réponse libre via des slide à intégrer dans le document de réponses </a:t>
              </a:r>
              <a:r>
                <a:rPr lang="fr-FR" sz="1600" b="1"/>
                <a:t>(3 slides maximum)</a:t>
              </a:r>
              <a:r>
                <a:rPr lang="fr-FR" sz="1600"/>
                <a:t>. </a:t>
              </a:r>
            </a:p>
            <a:p>
              <a:r>
                <a:rPr lang="fr-FR" sz="1600"/>
                <a:t>Possibilité d’utiliser le modèle de slide proposé ci après </a:t>
              </a:r>
              <a:r>
                <a:rPr lang="fr-FR" sz="1600" b="1"/>
                <a:t>(3 slides maximum)</a:t>
              </a:r>
              <a:r>
                <a:rPr lang="fr-FR" sz="1600"/>
                <a:t>. </a:t>
              </a:r>
            </a:p>
          </p:txBody>
        </p:sp>
      </p:grpSp>
    </p:spTree>
    <p:extLst>
      <p:ext uri="{BB962C8B-B14F-4D97-AF65-F5344CB8AC3E}">
        <p14:creationId xmlns:p14="http://schemas.microsoft.com/office/powerpoint/2010/main" val="892082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60EA7-2AA3-CFDC-3E93-5013CAE4DBA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233528E-BEFF-FBC9-63C3-443BF364BFF3}"/>
              </a:ext>
            </a:extLst>
          </p:cNvPr>
          <p:cNvSpPr>
            <a:spLocks noGrp="1" noRot="1" noMove="1" noResize="1" noEditPoints="1" noAdjustHandles="1" noChangeArrowheads="1" noChangeShapeType="1"/>
          </p:cNvSpPr>
          <p:nvPr>
            <p:ph type="title"/>
          </p:nvPr>
        </p:nvSpPr>
        <p:spPr/>
        <p:txBody>
          <a:bodyPr/>
          <a:lstStyle/>
          <a:p>
            <a:r>
              <a:rPr lang="fr-FR"/>
              <a:t>Présentation du territoire</a:t>
            </a:r>
          </a:p>
        </p:txBody>
      </p:sp>
      <p:sp>
        <p:nvSpPr>
          <p:cNvPr id="5" name="Espace réservé du numéro de diapositive 4">
            <a:extLst>
              <a:ext uri="{FF2B5EF4-FFF2-40B4-BE49-F238E27FC236}">
                <a16:creationId xmlns:a16="http://schemas.microsoft.com/office/drawing/2014/main" id="{9D6463D0-6B71-529E-959F-93F2BB2E8CF9}"/>
              </a:ext>
            </a:extLst>
          </p:cNvPr>
          <p:cNvSpPr>
            <a:spLocks noGrp="1" noRot="1" noMove="1" noResize="1" noEditPoints="1" noAdjustHandles="1" noChangeArrowheads="1" noChangeShapeType="1"/>
          </p:cNvSpPr>
          <p:nvPr>
            <p:ph type="sldNum" sz="quarter" idx="19"/>
          </p:nvPr>
        </p:nvSpPr>
        <p:spPr/>
        <p:txBody>
          <a:bodyPr/>
          <a:lstStyle/>
          <a:p>
            <a:fld id="{907561A2-8F46-45F2-9E7C-C475AC63A53A}" type="slidenum">
              <a:rPr lang="fr-FR" smtClean="0"/>
              <a:t>9</a:t>
            </a:fld>
            <a:endParaRPr lang="fr-FR"/>
          </a:p>
        </p:txBody>
      </p:sp>
      <p:sp>
        <p:nvSpPr>
          <p:cNvPr id="4" name="Espace réservé du pied de page 3">
            <a:extLst>
              <a:ext uri="{FF2B5EF4-FFF2-40B4-BE49-F238E27FC236}">
                <a16:creationId xmlns:a16="http://schemas.microsoft.com/office/drawing/2014/main" id="{C6915B15-FB47-314C-DB07-DBC1C8B2644D}"/>
              </a:ext>
            </a:extLst>
          </p:cNvPr>
          <p:cNvSpPr>
            <a:spLocks noGrp="1" noRot="1" noMove="1" noResize="1" noEditPoints="1" noAdjustHandles="1" noChangeArrowheads="1" noChangeShapeType="1"/>
          </p:cNvSpPr>
          <p:nvPr>
            <p:ph type="ftr" sz="quarter" idx="18"/>
          </p:nvPr>
        </p:nvSpPr>
        <p:spPr/>
        <p:txBody>
          <a:bodyPr/>
          <a:lstStyle/>
          <a:p>
            <a:r>
              <a:rPr lang="fr-FR"/>
              <a:t>Citeo | Juin 2025 | Dossier de candidature de l’AAP Collecte </a:t>
            </a:r>
          </a:p>
        </p:txBody>
      </p:sp>
      <p:grpSp>
        <p:nvGrpSpPr>
          <p:cNvPr id="14" name="Groupe 13">
            <a:extLst>
              <a:ext uri="{FF2B5EF4-FFF2-40B4-BE49-F238E27FC236}">
                <a16:creationId xmlns:a16="http://schemas.microsoft.com/office/drawing/2014/main" id="{66F510DA-F73A-4440-FDB2-345BD6661579}"/>
              </a:ext>
            </a:extLst>
          </p:cNvPr>
          <p:cNvGrpSpPr>
            <a:grpSpLocks noGrp="1" noUngrp="1" noRot="1" noMove="1" noResize="1"/>
          </p:cNvGrpSpPr>
          <p:nvPr/>
        </p:nvGrpSpPr>
        <p:grpSpPr>
          <a:xfrm>
            <a:off x="156000" y="1114694"/>
            <a:ext cx="11880000" cy="5219999"/>
            <a:chOff x="0" y="663692"/>
            <a:chExt cx="12045988" cy="1945076"/>
          </a:xfrm>
        </p:grpSpPr>
        <p:sp>
          <p:nvSpPr>
            <p:cNvPr id="15" name="Rectangle 14">
              <a:extLst>
                <a:ext uri="{FF2B5EF4-FFF2-40B4-BE49-F238E27FC236}">
                  <a16:creationId xmlns:a16="http://schemas.microsoft.com/office/drawing/2014/main" id="{CA795E56-AB7B-94E4-651C-F91BF6367D66}"/>
                </a:ext>
              </a:extLst>
            </p:cNvPr>
            <p:cNvSpPr>
              <a:spLocks noGrp="1" noRot="1" noMove="1" noResize="1" noEditPoints="1" noAdjustHandles="1" noChangeArrowheads="1" noChangeShapeType="1"/>
            </p:cNvSpPr>
            <p:nvPr/>
          </p:nvSpPr>
          <p:spPr>
            <a:xfrm>
              <a:off x="0" y="663692"/>
              <a:ext cx="12045988" cy="1945076"/>
            </a:xfrm>
            <a:prstGeom prst="rect">
              <a:avLst/>
            </a:prstGeom>
            <a:pattFill prst="ltDnDiag">
              <a:fgClr>
                <a:srgbClr val="00B0F0"/>
              </a:fgClr>
              <a:bgClr>
                <a:schemeClr val="bg1"/>
              </a:bgClr>
            </a:pattFill>
            <a:ln>
              <a:solidFill>
                <a:srgbClr val="00B0F0">
                  <a:alpha val="99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8084004F-2C7D-E449-CFEF-17ABAC4154AE}"/>
                </a:ext>
              </a:extLst>
            </p:cNvPr>
            <p:cNvSpPr txBox="1">
              <a:spLocks noGrp="1" noRot="1" noMove="1" noResize="1" noEditPoints="1" noAdjustHandles="1" noChangeArrowheads="1" noChangeShapeType="1"/>
            </p:cNvSpPr>
            <p:nvPr/>
          </p:nvSpPr>
          <p:spPr>
            <a:xfrm>
              <a:off x="182515" y="730763"/>
              <a:ext cx="11680958" cy="1810933"/>
            </a:xfrm>
            <a:prstGeom prst="rect">
              <a:avLst/>
            </a:prstGeom>
            <a:solidFill>
              <a:schemeClr val="bg1"/>
            </a:solidFill>
          </p:spPr>
          <p:txBody>
            <a:bodyPr wrap="square" rtlCol="0">
              <a:normAutofit/>
            </a:bodyPr>
            <a:lstStyle/>
            <a:p>
              <a:r>
                <a:rPr lang="fr-FR" sz="1400"/>
                <a:t>Réponse du candidat : </a:t>
              </a:r>
            </a:p>
          </p:txBody>
        </p:sp>
      </p:grpSp>
    </p:spTree>
    <p:extLst>
      <p:ext uri="{BB962C8B-B14F-4D97-AF65-F5344CB8AC3E}">
        <p14:creationId xmlns:p14="http://schemas.microsoft.com/office/powerpoint/2010/main" val="1152878201"/>
      </p:ext>
    </p:extLst>
  </p:cSld>
  <p:clrMapOvr>
    <a:masterClrMapping/>
  </p:clrMapOvr>
</p:sld>
</file>

<file path=ppt/theme/theme1.xml><?xml version="1.0" encoding="utf-8"?>
<a:theme xmlns:a="http://schemas.openxmlformats.org/drawingml/2006/main" name="1_Conception personnalisé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onception personnalisé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F5D0A8A41D374487528AE0135797BD" ma:contentTypeVersion="9" ma:contentTypeDescription="Crée un document." ma:contentTypeScope="" ma:versionID="39b8e766d29c6c7084f62ba12b5f7d41">
  <xsd:schema xmlns:xsd="http://www.w3.org/2001/XMLSchema" xmlns:xs="http://www.w3.org/2001/XMLSchema" xmlns:p="http://schemas.microsoft.com/office/2006/metadata/properties" xmlns:ns2="9f963658-1861-44a9-919c-447c77309070" targetNamespace="http://schemas.microsoft.com/office/2006/metadata/properties" ma:root="true" ma:fieldsID="340ef6d2228100bc6439a33cc14a8f04" ns2:_="">
    <xsd:import namespace="9f963658-1861-44a9-919c-447c7730907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963658-1861-44a9-919c-447c773090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594a083a-1e22-4320-a76d-dcd5c55a697f"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f963658-1861-44a9-919c-447c7730907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72A6EC-4446-4726-A9FB-5ECD8844E7F6}">
  <ds:schemaRefs>
    <ds:schemaRef ds:uri="9f963658-1861-44a9-919c-447c7730907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ABBA673-27C4-46CC-89B5-0E68E44655B3}">
  <ds:schemaRefs>
    <ds:schemaRef ds:uri="http://purl.org/dc/term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dcmitype/"/>
    <ds:schemaRef ds:uri="http://www.w3.org/XML/1998/namespace"/>
    <ds:schemaRef ds:uri="http://schemas.microsoft.com/office/infopath/2007/PartnerControls"/>
    <ds:schemaRef ds:uri="9f963658-1861-44a9-919c-447c77309070"/>
  </ds:schemaRefs>
</ds:datastoreItem>
</file>

<file path=customXml/itemProps3.xml><?xml version="1.0" encoding="utf-8"?>
<ds:datastoreItem xmlns:ds="http://schemas.openxmlformats.org/officeDocument/2006/customXml" ds:itemID="{571B8832-E968-4C6C-8039-A47326BAB1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4068</Words>
  <Application>Microsoft Office PowerPoint</Application>
  <PresentationFormat>Grand écran</PresentationFormat>
  <Paragraphs>463</Paragraphs>
  <Slides>49</Slides>
  <Notes>5</Notes>
  <HiddenSlides>0</HiddenSlides>
  <MMClips>0</MMClips>
  <ScaleCrop>false</ScaleCrop>
  <HeadingPairs>
    <vt:vector size="6" baseType="variant">
      <vt:variant>
        <vt:lpstr>Polices utilisées</vt:lpstr>
      </vt:variant>
      <vt:variant>
        <vt:i4>3</vt:i4>
      </vt:variant>
      <vt:variant>
        <vt:lpstr>Thème</vt:lpstr>
      </vt:variant>
      <vt:variant>
        <vt:i4>3</vt:i4>
      </vt:variant>
      <vt:variant>
        <vt:lpstr>Titres des diapositives</vt:lpstr>
      </vt:variant>
      <vt:variant>
        <vt:i4>49</vt:i4>
      </vt:variant>
    </vt:vector>
  </HeadingPairs>
  <TitlesOfParts>
    <vt:vector size="55" baseType="lpstr">
      <vt:lpstr>Aptos</vt:lpstr>
      <vt:lpstr>Aptos Display</vt:lpstr>
      <vt:lpstr>Arial</vt:lpstr>
      <vt:lpstr>1_Conception personnalisée</vt:lpstr>
      <vt:lpstr>Conception personnalisée</vt:lpstr>
      <vt:lpstr>2_Conception personnalisée</vt:lpstr>
      <vt:lpstr>DESCRIPTIF PROJET  Appel à projets Collecte 2025  Mesures d’accompagnement pour la collecte des emballages et papiers graphiques</vt:lpstr>
      <vt:lpstr>Notice d'utilisation et chapitres    </vt:lpstr>
      <vt:lpstr>Consignes générales</vt:lpstr>
      <vt:lpstr>Réponse du candidat</vt:lpstr>
      <vt:lpstr>Détails des éléments à compléter pour la candidature et supports</vt:lpstr>
      <vt:lpstr>Présentation PowerPoint</vt:lpstr>
      <vt:lpstr>Synthèse des leviers de la candidature</vt:lpstr>
      <vt:lpstr>Présentation du territoire     </vt:lpstr>
      <vt:lpstr>Présentation du territoire</vt:lpstr>
      <vt:lpstr>Etat des lieux et diagnostic     </vt:lpstr>
      <vt:lpstr>Etat des lieux et diagnostic</vt:lpstr>
      <vt:lpstr>Eléments globaux du projet  </vt:lpstr>
      <vt:lpstr>Eléments globaux du projet  </vt:lpstr>
      <vt:lpstr>Eléments globaux du projet</vt:lpstr>
      <vt:lpstr>Eléments globaux du projet</vt:lpstr>
      <vt:lpstr>Pilotage du projet</vt:lpstr>
      <vt:lpstr>Pilotage du projet</vt:lpstr>
      <vt:lpstr>Levier 1 : Améliorer les performances de collecte </vt:lpstr>
      <vt:lpstr>Levier 1 : Améliorer les performances de collecte </vt:lpstr>
      <vt:lpstr>Levier 1 : Améliorer les performances de collecte </vt:lpstr>
      <vt:lpstr>Levier 1 : Améliorer les performances de collecte </vt:lpstr>
      <vt:lpstr>Levier 1 : Améliorer les performances de collecte </vt:lpstr>
      <vt:lpstr>Levier 1 : Améliorer les performances de collecte </vt:lpstr>
      <vt:lpstr>Levier 2 : Améliorer le captage des cartons et fibreux des ménages</vt:lpstr>
      <vt:lpstr>Levier 2 : Améliorer le captage des cartons et fibreux des ménages</vt:lpstr>
      <vt:lpstr>Levier 2 : Améliorer le captage des cartons et fibreux des ménages</vt:lpstr>
      <vt:lpstr>Levier 2 : Améliorer le captage des cartons et fibreux des ménages</vt:lpstr>
      <vt:lpstr>Levier 2 : Améliorer le captage des cartons et fibreux des ménages</vt:lpstr>
      <vt:lpstr>Levier 2 : Améliorer le captage des cartons et fibreux des ménages</vt:lpstr>
      <vt:lpstr>Levier 3 : Baisser le taux de refus en entrée de centre de tri</vt:lpstr>
      <vt:lpstr>Levier 3 : Baisser le taux de refus en entrée de centre de tri</vt:lpstr>
      <vt:lpstr>Levier 3 : Baisser le taux de refus en entrée de centre de tri</vt:lpstr>
      <vt:lpstr>Levier 3 : Baisser le taux de refus en entrée de centre de tri</vt:lpstr>
      <vt:lpstr>Levier 3 : Baisser le taux de refus en entrée de centre de tri</vt:lpstr>
      <vt:lpstr>Levier 4 : Améliorer les coûts du verre et ses performances</vt:lpstr>
      <vt:lpstr>Levier 4 : Améliorer les coûts du verre et ses performances</vt:lpstr>
      <vt:lpstr>Levier 4 : Améliorer les coûts du verre et ses performances</vt:lpstr>
      <vt:lpstr>Levier 4 : Améliorer les coûts du verre et ses performances</vt:lpstr>
      <vt:lpstr>Levier 4 : Améliorer les coûts du verre et ses performances</vt:lpstr>
      <vt:lpstr>Levier 5  : Etudes et concertation portant sur la Tarification   incitative et/ou Redevance spéciale incitative </vt:lpstr>
      <vt:lpstr>Levier 5  : Etudes et concertation portant sur la Tarification   incitative et/ou Redevance spéciale incitative </vt:lpstr>
      <vt:lpstr>Levier 5  : Etudes et concertation portant sur la Tarification   incitative et/ou Redevance spéciale incitative </vt:lpstr>
      <vt:lpstr>Levier 6  : Déploiement Tarification incitative</vt:lpstr>
      <vt:lpstr>Levier 6  : Déploiement Tarification incitative</vt:lpstr>
      <vt:lpstr>Levier 6  : Déploiement Tarification incitative</vt:lpstr>
      <vt:lpstr>Levier 6  : Déploiement Tarification incitative</vt:lpstr>
      <vt:lpstr>Levier 6  : Déploiement Tarification incitative</vt:lpstr>
      <vt:lpstr>Levier 6  : Déploiement Tarification incitative</vt:lpstr>
      <vt:lpstr>Levier 6  : Déploiement Tarification incitative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BERNARD Kévin</dc:creator>
  <cp:lastModifiedBy>MARQUEBIELLE Adeline</cp:lastModifiedBy>
  <cp:revision>1</cp:revision>
  <dcterms:created xsi:type="dcterms:W3CDTF">2025-04-09T08:48:00Z</dcterms:created>
  <dcterms:modified xsi:type="dcterms:W3CDTF">2025-06-20T10:12:53Z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0x01010051F5D0A8A41D374487528AE0135797BD</vt:lpwstr>
  </property>
  <property fmtid="{D5CDD505-2E9C-101B-9397-08002B2CF9AE}" pid="3" name="MediaServiceImageTags">
    <vt:lpwstr/>
  </property>
</Properties>
</file>