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5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6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7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8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9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0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1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915" r:id="rId4"/>
    <p:sldMasterId id="2147484931" r:id="rId5"/>
    <p:sldMasterId id="2147484950" r:id="rId6"/>
    <p:sldMasterId id="2147485045" r:id="rId7"/>
    <p:sldMasterId id="2147484969" r:id="rId8"/>
    <p:sldMasterId id="2147484988" r:id="rId9"/>
    <p:sldMasterId id="2147485007" r:id="rId10"/>
    <p:sldMasterId id="2147485026" r:id="rId11"/>
    <p:sldMasterId id="2147485064" r:id="rId12"/>
    <p:sldMasterId id="2147485083" r:id="rId13"/>
    <p:sldMasterId id="2147485102" r:id="rId14"/>
    <p:sldMasterId id="2147485123" r:id="rId15"/>
  </p:sldMasterIdLst>
  <p:notesMasterIdLst>
    <p:notesMasterId r:id="rId25"/>
  </p:notesMasterIdLst>
  <p:handoutMasterIdLst>
    <p:handoutMasterId r:id="rId26"/>
  </p:handoutMasterIdLst>
  <p:sldIdLst>
    <p:sldId id="354" r:id="rId16"/>
    <p:sldId id="355" r:id="rId17"/>
    <p:sldId id="399" r:id="rId18"/>
    <p:sldId id="400" r:id="rId19"/>
    <p:sldId id="403" r:id="rId20"/>
    <p:sldId id="398" r:id="rId21"/>
    <p:sldId id="2147482846" r:id="rId22"/>
    <p:sldId id="404" r:id="rId23"/>
    <p:sldId id="408" r:id="rId24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AF320A-4345-FA68-D0E9-098CC8DEE9D8}" name="TRUSCELLO Cynthia" initials="TC" userId="S::cynthia.truscello@citeo.com::50f02d5a-c789-48c0-b719-a82100e4b27c" providerId="AD"/>
  <p188:author id="{93E9DC37-9B4B-1F56-C06A-B59DEC52818F}" name="MARQUEBIELLE Adeline" initials="AM" userId="S::adeline.marquebielle@citeo.com::f14d3285-4751-4f25-a851-78328a2a3a27" providerId="AD"/>
  <p188:author id="{97F8FDA0-F95A-D6CA-1760-9E52D087592C}" name="BRAULT Baptiste" initials="BB" userId="S::baptiste.brault@citeo.com::f9ec8bd5-a7ee-4242-afb7-f9c8a7d220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DFA"/>
    <a:srgbClr val="FED27A"/>
    <a:srgbClr val="A298CA"/>
    <a:srgbClr val="FDD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ULT Baptiste" userId="S::baptiste.brault@citeo.com::f9ec8bd5-a7ee-4242-afb7-f9c8a7d22077" providerId="AD" clId="Web-{59352AAF-EE1A-0743-6D7A-3F86F97D3EEA}"/>
    <pc:docChg chg="modSld">
      <pc:chgData name="BRAULT Baptiste" userId="S::baptiste.brault@citeo.com::f9ec8bd5-a7ee-4242-afb7-f9c8a7d22077" providerId="AD" clId="Web-{59352AAF-EE1A-0743-6D7A-3F86F97D3EEA}" dt="2026-04-14T08:57:11.174" v="1" actId="20577"/>
      <pc:docMkLst>
        <pc:docMk/>
      </pc:docMkLst>
      <pc:sldChg chg="modSp">
        <pc:chgData name="BRAULT Baptiste" userId="S::baptiste.brault@citeo.com::f9ec8bd5-a7ee-4242-afb7-f9c8a7d22077" providerId="AD" clId="Web-{59352AAF-EE1A-0743-6D7A-3F86F97D3EEA}" dt="2026-04-14T08:57:11.174" v="1" actId="20577"/>
        <pc:sldMkLst>
          <pc:docMk/>
          <pc:sldMk cId="3372223926" sldId="355"/>
        </pc:sldMkLst>
        <pc:spChg chg="mod">
          <ac:chgData name="BRAULT Baptiste" userId="S::baptiste.brault@citeo.com::f9ec8bd5-a7ee-4242-afb7-f9c8a7d22077" providerId="AD" clId="Web-{59352AAF-EE1A-0743-6D7A-3F86F97D3EEA}" dt="2026-04-14T08:57:11.174" v="1" actId="20577"/>
          <ac:spMkLst>
            <pc:docMk/>
            <pc:sldMk cId="3372223926" sldId="355"/>
            <ac:spMk id="3" creationId="{F53BC019-0AF7-DB8C-808D-046E87C6D2CE}"/>
          </ac:spMkLst>
        </pc:spChg>
      </pc:sldChg>
    </pc:docChg>
  </pc:docChgLst>
  <pc:docChgLst>
    <pc:chgData name="GHIMAJI Ilef" userId="bbd61461-fa55-477e-bb86-45d8c082e7c9" providerId="ADAL" clId="{AAECF4F1-CC47-4C34-B869-B6FC4FB2FBB7}"/>
    <pc:docChg chg="custSel modSld">
      <pc:chgData name="GHIMAJI Ilef" userId="bbd61461-fa55-477e-bb86-45d8c082e7c9" providerId="ADAL" clId="{AAECF4F1-CC47-4C34-B869-B6FC4FB2FBB7}" dt="2026-04-02T08:14:09.543" v="375" actId="20577"/>
      <pc:docMkLst>
        <pc:docMk/>
      </pc:docMkLst>
      <pc:sldChg chg="modSp mod">
        <pc:chgData name="GHIMAJI Ilef" userId="bbd61461-fa55-477e-bb86-45d8c082e7c9" providerId="ADAL" clId="{AAECF4F1-CC47-4C34-B869-B6FC4FB2FBB7}" dt="2026-04-02T08:14:09.543" v="375" actId="20577"/>
        <pc:sldMkLst>
          <pc:docMk/>
          <pc:sldMk cId="1057808783" sldId="354"/>
        </pc:sldMkLst>
        <pc:spChg chg="mod">
          <ac:chgData name="GHIMAJI Ilef" userId="bbd61461-fa55-477e-bb86-45d8c082e7c9" providerId="ADAL" clId="{AAECF4F1-CC47-4C34-B869-B6FC4FB2FBB7}" dt="2026-04-02T08:14:09.543" v="375" actId="20577"/>
          <ac:spMkLst>
            <pc:docMk/>
            <pc:sldMk cId="1057808783" sldId="354"/>
            <ac:spMk id="3" creationId="{4F6A8116-7E7F-23A1-63FD-CDDCD5CCE0E7}"/>
          </ac:spMkLst>
        </pc:spChg>
      </pc:sldChg>
      <pc:sldChg chg="modSp mod">
        <pc:chgData name="GHIMAJI Ilef" userId="bbd61461-fa55-477e-bb86-45d8c082e7c9" providerId="ADAL" clId="{AAECF4F1-CC47-4C34-B869-B6FC4FB2FBB7}" dt="2026-04-02T08:11:00.772" v="366" actId="207"/>
        <pc:sldMkLst>
          <pc:docMk/>
          <pc:sldMk cId="3372223926" sldId="355"/>
        </pc:sldMkLst>
        <pc:spChg chg="mod">
          <ac:chgData name="GHIMAJI Ilef" userId="bbd61461-fa55-477e-bb86-45d8c082e7c9" providerId="ADAL" clId="{AAECF4F1-CC47-4C34-B869-B6FC4FB2FBB7}" dt="2026-04-02T08:05:07.465" v="23" actId="20577"/>
          <ac:spMkLst>
            <pc:docMk/>
            <pc:sldMk cId="3372223926" sldId="355"/>
            <ac:spMk id="3" creationId="{F53BC019-0AF7-DB8C-808D-046E87C6D2CE}"/>
          </ac:spMkLst>
        </pc:spChg>
        <pc:spChg chg="mod">
          <ac:chgData name="GHIMAJI Ilef" userId="bbd61461-fa55-477e-bb86-45d8c082e7c9" providerId="ADAL" clId="{AAECF4F1-CC47-4C34-B869-B6FC4FB2FBB7}" dt="2026-04-02T08:11:00.772" v="366" actId="207"/>
          <ac:spMkLst>
            <pc:docMk/>
            <pc:sldMk cId="3372223926" sldId="355"/>
            <ac:spMk id="7" creationId="{43E38DDA-3E70-AAB0-BF8C-E2496DB91A61}"/>
          </ac:spMkLst>
        </pc:spChg>
      </pc:sldChg>
      <pc:sldChg chg="modSp mod">
        <pc:chgData name="GHIMAJI Ilef" userId="bbd61461-fa55-477e-bb86-45d8c082e7c9" providerId="ADAL" clId="{AAECF4F1-CC47-4C34-B869-B6FC4FB2FBB7}" dt="2026-04-02T08:11:27.588" v="367" actId="1076"/>
        <pc:sldMkLst>
          <pc:docMk/>
          <pc:sldMk cId="1058955679" sldId="398"/>
        </pc:sldMkLst>
        <pc:spChg chg="mod">
          <ac:chgData name="GHIMAJI Ilef" userId="bbd61461-fa55-477e-bb86-45d8c082e7c9" providerId="ADAL" clId="{AAECF4F1-CC47-4C34-B869-B6FC4FB2FBB7}" dt="2026-04-02T08:11:27.588" v="367" actId="1076"/>
          <ac:spMkLst>
            <pc:docMk/>
            <pc:sldMk cId="1058955679" sldId="398"/>
            <ac:spMk id="7" creationId="{FBA36063-992B-2551-BE61-36D3D177AC9E}"/>
          </ac:spMkLst>
        </pc:spChg>
      </pc:sldChg>
      <pc:sldChg chg="modSp mod">
        <pc:chgData name="GHIMAJI Ilef" userId="bbd61461-fa55-477e-bb86-45d8c082e7c9" providerId="ADAL" clId="{AAECF4F1-CC47-4C34-B869-B6FC4FB2FBB7}" dt="2026-04-02T08:11:43.716" v="368" actId="207"/>
        <pc:sldMkLst>
          <pc:docMk/>
          <pc:sldMk cId="1907491704" sldId="399"/>
        </pc:sldMkLst>
        <pc:spChg chg="mod">
          <ac:chgData name="GHIMAJI Ilef" userId="bbd61461-fa55-477e-bb86-45d8c082e7c9" providerId="ADAL" clId="{AAECF4F1-CC47-4C34-B869-B6FC4FB2FBB7}" dt="2026-04-02T08:11:43.716" v="368" actId="207"/>
          <ac:spMkLst>
            <pc:docMk/>
            <pc:sldMk cId="1907491704" sldId="399"/>
            <ac:spMk id="5" creationId="{313F5348-1DB7-B91A-9FD7-D76A23C72825}"/>
          </ac:spMkLst>
        </pc:spChg>
      </pc:sldChg>
      <pc:sldChg chg="addSp modSp mod">
        <pc:chgData name="GHIMAJI Ilef" userId="bbd61461-fa55-477e-bb86-45d8c082e7c9" providerId="ADAL" clId="{AAECF4F1-CC47-4C34-B869-B6FC4FB2FBB7}" dt="2026-04-02T08:10:54.149" v="365" actId="207"/>
        <pc:sldMkLst>
          <pc:docMk/>
          <pc:sldMk cId="893773909" sldId="400"/>
        </pc:sldMkLst>
        <pc:spChg chg="mod">
          <ac:chgData name="GHIMAJI Ilef" userId="bbd61461-fa55-477e-bb86-45d8c082e7c9" providerId="ADAL" clId="{AAECF4F1-CC47-4C34-B869-B6FC4FB2FBB7}" dt="2026-04-02T08:10:01.287" v="321" actId="20577"/>
          <ac:spMkLst>
            <pc:docMk/>
            <pc:sldMk cId="893773909" sldId="400"/>
            <ac:spMk id="5" creationId="{1759F6A6-15B9-D693-C3CB-DD73AE8B1378}"/>
          </ac:spMkLst>
        </pc:spChg>
        <pc:spChg chg="add mod">
          <ac:chgData name="GHIMAJI Ilef" userId="bbd61461-fa55-477e-bb86-45d8c082e7c9" providerId="ADAL" clId="{AAECF4F1-CC47-4C34-B869-B6FC4FB2FBB7}" dt="2026-04-02T08:10:54.149" v="365" actId="207"/>
          <ac:spMkLst>
            <pc:docMk/>
            <pc:sldMk cId="893773909" sldId="400"/>
            <ac:spMk id="6" creationId="{B1D6B631-7237-5EF9-B37E-843BE64DD18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3021FD6-F4A3-4CE9-8BF7-61E4B108E6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54AFF44-C776-4013-8113-ADD0F6DC56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30695-114A-4DF4-B285-E9BB8C2CA01F}" type="datetimeFigureOut">
              <a:rPr lang="fr-FR" smtClean="0"/>
              <a:t>23/04/2026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3BDECD-282B-4AA6-A298-2AD35D224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B2E887-1637-4F2E-83F5-1DD3E3D30E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ECE26-B55C-4363-B6E0-E9871D881D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689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CDD07-B648-1F44-9CEF-DEEBCBF258B4}" type="datetimeFigureOut">
              <a:rPr lang="fr-FR" smtClean="0"/>
              <a:t>23/04/2026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5CB33-E482-9849-BFFC-1B432ED7E1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9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9548B-92C0-B7C8-F483-71C81C7CE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F9A32B6-57E3-7EFB-F61F-517B1A928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F548DC-A165-73D2-0E5A-25E852DA4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4709F6-615F-06AA-4D96-788561587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309E8-395C-4D01-9373-4C3DA67539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7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24.svg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160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412496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44901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7575310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1772935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6523539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1165454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8313259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830316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9732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9729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8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962470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51229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648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3842212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685971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6396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2908193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010689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41393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0993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42864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73599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7618377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937622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309483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016152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681659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20346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9047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9425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551666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762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535873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4725978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608558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87220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084558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140275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7522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157583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1029559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962940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6401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3839814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907772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8210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3843328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8995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921247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361148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FED27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FED27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388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FED27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FED27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0590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0231403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58522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rgbClr val="00A3D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8080258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82777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190618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4760332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279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90964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9316534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269315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2215321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0602316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4159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27449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202163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61498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29578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14735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29390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529698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9220038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0514548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67753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35851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55155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3104741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269276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27612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403592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5357267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223569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3507749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320543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3378455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332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345775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49150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47592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2727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04267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53413443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0685369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21373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0643350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5967356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8187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37066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9718506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4729194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257901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634631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0943108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1793325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54061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40876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57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86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76281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0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9824000-B9E2-B6B4-7795-E9CE3FE7B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8636" r="15690" b="4598"/>
          <a:stretch/>
        </p:blipFill>
        <p:spPr>
          <a:xfrm>
            <a:off x="456649" y="2145323"/>
            <a:ext cx="3481754" cy="3575539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633472D5-CA75-E0D3-3991-6BB41CE0A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6" name="Espace réservé du texte 73">
            <a:extLst>
              <a:ext uri="{FF2B5EF4-FFF2-40B4-BE49-F238E27FC236}">
                <a16:creationId xmlns:a16="http://schemas.microsoft.com/office/drawing/2014/main" id="{D288B3E1-2AA1-4E12-62DB-2487779B9E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8" name="Espace réservé du texte 73">
            <a:extLst>
              <a:ext uri="{FF2B5EF4-FFF2-40B4-BE49-F238E27FC236}">
                <a16:creationId xmlns:a16="http://schemas.microsoft.com/office/drawing/2014/main" id="{79E22DFB-8EC7-1B50-9696-A81366BE2C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0" name="Espace réservé du texte 73">
            <a:extLst>
              <a:ext uri="{FF2B5EF4-FFF2-40B4-BE49-F238E27FC236}">
                <a16:creationId xmlns:a16="http://schemas.microsoft.com/office/drawing/2014/main" id="{D7AA2151-45CC-722E-408A-C088A4F707F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2" name="Espace réservé du texte 73">
            <a:extLst>
              <a:ext uri="{FF2B5EF4-FFF2-40B4-BE49-F238E27FC236}">
                <a16:creationId xmlns:a16="http://schemas.microsoft.com/office/drawing/2014/main" id="{11E43A79-844F-A4A4-C498-CC4782D2F66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4" name="Espace réservé du texte 73">
            <a:extLst>
              <a:ext uri="{FF2B5EF4-FFF2-40B4-BE49-F238E27FC236}">
                <a16:creationId xmlns:a16="http://schemas.microsoft.com/office/drawing/2014/main" id="{1C0C5485-4E4F-2A3E-C147-C01FBC80DB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2" name="Graphic 24">
            <a:extLst>
              <a:ext uri="{FF2B5EF4-FFF2-40B4-BE49-F238E27FC236}">
                <a16:creationId xmlns:a16="http://schemas.microsoft.com/office/drawing/2014/main" id="{91991B7B-435C-B195-7D7A-BD7A7684BB86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4458B8D0-5C1E-44CD-2787-B4339984FC66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6657E1-6511-053E-7DFD-1BA3259BB634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CF72C7C-1060-0119-9700-D79E1F8254B9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3" name="Graphic 24">
                <a:extLst>
                  <a:ext uri="{FF2B5EF4-FFF2-40B4-BE49-F238E27FC236}">
                    <a16:creationId xmlns:a16="http://schemas.microsoft.com/office/drawing/2014/main" id="{436EB209-6A96-E7B1-1D62-D6C9F799149C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BE9899C-0EEF-D791-D077-5B56F28944D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3B6A849-E688-0BF5-2ED4-CF5EE33003DB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8E0BA13-22B5-0419-00EE-41BFF04FA92C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904061A-E794-E711-6C23-FAB6B423DF7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D91AE76-D4D1-AD8C-2761-570AB2FBE28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2987092-CA96-2CE1-03D3-3BEFA0D0EBF7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592099-29EB-1399-097C-195887048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382D657-21A3-A3A3-B638-A55A43E67D4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917FBC8-B34A-95F6-5435-16010A0740D3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16C01C8-2808-B6D4-01D1-D6E4C17BDB53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2831A729-1EFC-4BF8-BA04-D6B05E965062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6F27FFCD-4510-6C26-4458-ECAE8AD86A9F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6FA6B9D-216C-93FB-CA1D-809813286D2F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61D1C3-F078-A805-354A-2508EA1234FA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C8B1196-C756-9E79-12D9-221DB1939C9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CA4D4FF-E8C9-FA62-8415-AFB5D46FDBF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01FD968-7B78-A102-1960-EFF6C484459A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0638A79-4DE9-0AB2-4D8C-858AA7682398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08D8227-E7FD-E9DE-0CFE-30B5013807DA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06ED58D-38BB-0CC6-B294-7BAB095BAAA2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7E3B28-EF71-0285-8E55-CFE0AE4782A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1D1B51B-0AE1-1D80-F3AF-5BEF023A948D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2" name="Graphic 24">
                <a:extLst>
                  <a:ext uri="{FF2B5EF4-FFF2-40B4-BE49-F238E27FC236}">
                    <a16:creationId xmlns:a16="http://schemas.microsoft.com/office/drawing/2014/main" id="{B8D8D09A-8E75-7774-8EEC-0E4F145C9DA0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587112B7-0CFA-C960-FEDF-FF2984DEEF21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B1EEB781-79FC-7E94-B41B-032EBEEF01CE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41678C5-22D8-8DF5-C178-10DC4F78BCB4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987F383-A18B-5C0A-1099-2F0CEC50A75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10E96D3-1484-713F-9102-670E55B13082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B85C7EC-09F4-1C04-969E-C0EED7A9D85A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78F37A57-D1B2-035C-EF8D-5745E0C092A3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9CFE24B-B58F-300D-AE59-E889F7263B5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DE87E04-5C59-9AF4-D141-12D032BFAA67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129BBFD5-5183-7ABA-971E-5ADD25AECF21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1E0BD07-9AD2-9E68-AF72-A616F4C564FC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5DA8D25-9253-A43B-936E-BBCBC9658397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7784863-1158-1030-6004-F2CCEC9755FF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48EBFE6-E09F-B27A-019A-2C952891E5D9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38B577B-BA16-7A85-8E21-E3575A0D0ED3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A4376DA5-6BBA-826B-5253-973D1C9F6EC3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F5F9022-3598-33DC-DBA6-02BE6ACA1FCE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725962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" name="Espace réservé pour une image  10">
            <a:extLst>
              <a:ext uri="{FF2B5EF4-FFF2-40B4-BE49-F238E27FC236}">
                <a16:creationId xmlns:a16="http://schemas.microsoft.com/office/drawing/2014/main" id="{AD7483C7-EF8C-9394-7E2D-CC961E672FD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44400" y="1893600"/>
            <a:ext cx="3038400" cy="37296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8" name="Espace réservé du texte 73">
            <a:extLst>
              <a:ext uri="{FF2B5EF4-FFF2-40B4-BE49-F238E27FC236}">
                <a16:creationId xmlns:a16="http://schemas.microsoft.com/office/drawing/2014/main" id="{C08D7366-A091-2557-7960-40D2B63A3E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9" name="Espace réservé du texte 73">
            <a:extLst>
              <a:ext uri="{FF2B5EF4-FFF2-40B4-BE49-F238E27FC236}">
                <a16:creationId xmlns:a16="http://schemas.microsoft.com/office/drawing/2014/main" id="{8C653EC6-670E-3380-CB4D-4930C1ECE7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0" name="Espace réservé du texte 73">
            <a:extLst>
              <a:ext uri="{FF2B5EF4-FFF2-40B4-BE49-F238E27FC236}">
                <a16:creationId xmlns:a16="http://schemas.microsoft.com/office/drawing/2014/main" id="{B4953CE4-A405-AB3B-C7FB-1EE806463F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1" name="Espace réservé du texte 73">
            <a:extLst>
              <a:ext uri="{FF2B5EF4-FFF2-40B4-BE49-F238E27FC236}">
                <a16:creationId xmlns:a16="http://schemas.microsoft.com/office/drawing/2014/main" id="{DD295316-4700-E353-82BC-0470DD4B1D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2" name="Espace réservé du texte 73">
            <a:extLst>
              <a:ext uri="{FF2B5EF4-FFF2-40B4-BE49-F238E27FC236}">
                <a16:creationId xmlns:a16="http://schemas.microsoft.com/office/drawing/2014/main" id="{4468E189-3573-55A7-3B91-DE9FC4C272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3" name="Espace réservé du texte 73">
            <a:extLst>
              <a:ext uri="{FF2B5EF4-FFF2-40B4-BE49-F238E27FC236}">
                <a16:creationId xmlns:a16="http://schemas.microsoft.com/office/drawing/2014/main" id="{4DD0E919-C4B2-A01D-3650-EDC9DC8CBA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14" name="Graphic 24">
            <a:extLst>
              <a:ext uri="{FF2B5EF4-FFF2-40B4-BE49-F238E27FC236}">
                <a16:creationId xmlns:a16="http://schemas.microsoft.com/office/drawing/2014/main" id="{DDC23712-29FA-B769-8E4C-6272F0883798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5" name="Graphic 24">
              <a:extLst>
                <a:ext uri="{FF2B5EF4-FFF2-40B4-BE49-F238E27FC236}">
                  <a16:creationId xmlns:a16="http://schemas.microsoft.com/office/drawing/2014/main" id="{9B145BCC-80F8-3366-8CC1-2A28096EE472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A6F9009-CCB7-53E3-FABD-DCE3F5046341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D57E9BF-71D9-23C4-50E1-F1A16061763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9" name="Graphic 24">
                <a:extLst>
                  <a:ext uri="{FF2B5EF4-FFF2-40B4-BE49-F238E27FC236}">
                    <a16:creationId xmlns:a16="http://schemas.microsoft.com/office/drawing/2014/main" id="{3464D8A5-EBDD-07E6-4FCB-A63E7E869E7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67FF5E7A-8D39-0C28-1D55-A2BE058684F9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7C8FA88-3C7C-AEFB-E0D4-47BF5C9D21B1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9518287-CD2B-4DBA-2616-DBF526E5F353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6674915-4B8B-2F47-FA10-48B9F2D025E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FD6D059-2DC3-9317-E19B-803C3181A42D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9F2D1E4-3833-D4D2-E25C-28B6D00601C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2145BC3-86F7-9CDA-6AEA-7A8502928663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EDAEC39-CE9A-88C1-4A00-75A38A36B40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A79F3F9-CCEA-C385-F4F7-31F15C10261C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8B9E4E0-C370-D8DA-7FB0-6D47FF9D1A7A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6" name="Graphic 24">
              <a:extLst>
                <a:ext uri="{FF2B5EF4-FFF2-40B4-BE49-F238E27FC236}">
                  <a16:creationId xmlns:a16="http://schemas.microsoft.com/office/drawing/2014/main" id="{ECEFA2D6-27F1-0DBD-05F1-0F5848328CDB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7" name="Graphic 24">
                <a:extLst>
                  <a:ext uri="{FF2B5EF4-FFF2-40B4-BE49-F238E27FC236}">
                    <a16:creationId xmlns:a16="http://schemas.microsoft.com/office/drawing/2014/main" id="{9453C555-88F3-2FAE-09BE-5863953FD652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C561FF6-21D4-1E14-3356-0C2C4C2021C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22D7384-75BB-2629-12C2-327A5A315327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F4A4D0-140D-0F78-0067-C66CE7CEB783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2F5C161-76F4-DEED-9A69-C93EDA8373DD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1F52479-36CF-4E33-D7AD-D3DE201CC62B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6F3C9E4-AF81-3BAD-CC7F-C7C67AAD114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FE7CC4-7338-FB70-668A-AD497B72ECD4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243208F5-58C3-9B94-3DC6-34272498EA18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89CB7984-345E-D3F7-E2DE-5B8D96C87221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84DF34E-DA44-2787-5A4D-7790CD542B25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" name="Graphic 24">
                <a:extLst>
                  <a:ext uri="{FF2B5EF4-FFF2-40B4-BE49-F238E27FC236}">
                    <a16:creationId xmlns:a16="http://schemas.microsoft.com/office/drawing/2014/main" id="{47DC6477-88F8-3372-36A3-B1E0245330C6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D5D0326-51DA-81EF-2A34-E88C0FFB2DBA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62BEA8A6-7C1A-28BF-2C7F-13F560EB001A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DBC66031-19D4-9FEF-86CB-E7F9898F9397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3BF5291-9134-E307-9FDD-61C6E7E77F7A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9A69B2D-9B0B-9B24-CCD2-40A3701E0B49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1C5F30-FA87-C3F2-C3BE-E5E0CE2EA039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AFEB3CA-A95C-F350-F594-438A97E69980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6CDDDD-5F6F-DDE3-19A4-34FC4BD275C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7945C8A-311A-57D0-80FD-0DA91F46A29C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4884771-0D9A-6E04-26B4-28C711FF0ED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ABD29F7-E417-24B7-8D3E-191A76CF9343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B828281-2500-2D24-A2E8-518D9DDBE621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F144922-6F41-E239-F5B4-3A9896E1168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5B04A9D-7323-5B7C-985C-D52B6A8EC66A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0E33C1BB-AE3E-F9FF-3F60-D8158115AAB9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571220B-FEBF-3B20-EC6A-73DC3F9709E9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F2E9FBE-EB26-D189-00B2-70F21E232AE2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8336382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94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7FA2D005-A23D-E038-B677-36CFAD50CDE7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1DAE1DB0-A33D-80C0-0CE9-DDBAE5A013D1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CF92B74-64D6-FB7E-E975-0DAC21FA948A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801A223-90D1-D353-D7A5-0A25934A178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5" name="Graphic 24">
                <a:extLst>
                  <a:ext uri="{FF2B5EF4-FFF2-40B4-BE49-F238E27FC236}">
                    <a16:creationId xmlns:a16="http://schemas.microsoft.com/office/drawing/2014/main" id="{3FA2FEAC-A799-0564-3A32-0D821E445FB8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B7199188-7B91-0D4A-D4B3-4F346EEAB3AA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4F651FE6-5970-0F1B-459F-7F8BFF9F589E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ED00004-5C0C-C62E-95D4-53B344AFA081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541BBC-1FCE-65CB-19B9-3F0B8557B59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C74D12-008D-2210-B5A5-AB93194283B2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31F7B9-9992-BBD7-3B65-7443ECD60C2A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0A77450-D358-E51C-1186-F7ACDFE32E29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56343CE-AD0C-DDF1-61B3-3D6637760A03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3AAEED4-75CD-70F7-0F0C-D9CA44EE6ED9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1ECDE2F-7395-AB0D-8614-DF7B3E1B3C46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1C075763-1039-3354-83C8-CECF0F6C27AD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B4B3C7F5-E082-B257-9518-E91735190B61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6F3F191-66FB-822D-947B-363231A07637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18111F-E705-ADA2-8CD5-CF53843606D5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D95601F-108A-1172-E795-5182F6102FE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B042265-DD63-6016-193E-E2515712152F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E12923B-3ADC-49E5-1B08-5812685CF5A8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3A4C4C12-9728-74E2-DCCE-AAE3E5B5CF2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B88FE96-45F2-3F26-C6B2-EFB2437F4E5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2664FEC7-DB24-A32D-C945-E994A96B983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A5B1365-4F52-940F-CA31-E892FE9A05AB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8C70676-E7D7-65AB-6F59-8E0650E706F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94B98127-CF4B-533F-18D7-08A2C66AF8FB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463E6565-BAFD-03F0-B420-A488CED0F803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8824853C-1A9C-E5A8-83A7-6C2CFCEEB52F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65A67BF-A7A5-AFAF-48A8-BFFF9127B49F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0DEBAA75-E04A-4319-C9A3-263532A12CB6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A144868-A2A8-C16D-D0BC-48608E51224E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77BF0B2B-AC65-ED4D-9839-992F5CAC2E9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BEA969-B3F5-A237-0ED1-A3878D590A2B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5968A56-3867-5863-FF95-D8A1570576E5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416E029-6753-4962-8E4F-A6D579112BBB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75CB3ED-FF6E-7544-6668-9FE3F6177377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10DA082-3FC3-093C-2A4A-BBCABB30EE08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1BEEAB5-B1CA-8CBD-9963-47787EB90135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C2D349A-29ED-D004-20F7-D504DD205918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C48377A-0B5A-3B36-2F0F-E7DF9A4E9BD7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0C02BE2-4B4B-A1AE-A32F-86516E75DCEA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253E4FF-F73F-BC34-FE57-9CB8A30D2EB4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91FC0AB-2942-C027-62D3-A6E34D04B32B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134181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 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5FD852-ACAC-8AE2-B87E-FB1C417D06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0044" y="1822800"/>
            <a:ext cx="158400" cy="158400"/>
          </a:xfrm>
          <a:solidFill>
            <a:schemeClr val="tx1"/>
          </a:solidFill>
        </p:spPr>
        <p:txBody>
          <a:bodyPr wrap="none" lIns="180000" tIns="630000" rIns="0" bIns="0" anchor="b" anchorCtr="0"/>
          <a:lstStyle>
            <a:lvl1pPr marL="0" indent="0">
              <a:buNone/>
              <a:defRPr sz="8000" b="1"/>
            </a:lvl1pPr>
            <a:lvl2pPr marL="0" indent="0">
              <a:buNone/>
              <a:defRPr sz="8000" b="1"/>
            </a:lvl2pPr>
            <a:lvl3pPr marL="0" indent="0">
              <a:buNone/>
              <a:defRPr sz="8000" b="1"/>
            </a:lvl3pPr>
            <a:lvl4pPr marL="0" indent="0">
              <a:buNone/>
              <a:defRPr sz="8000" b="1"/>
            </a:lvl4pPr>
            <a:lvl5pPr marL="0" indent="0">
              <a:buNone/>
              <a:defRPr sz="8000" b="1"/>
            </a:lvl5pPr>
            <a:lvl6pPr marL="0" indent="0">
              <a:buNone/>
              <a:defRPr sz="8000" b="1"/>
            </a:lvl6pPr>
            <a:lvl7pPr marL="0" indent="0">
              <a:buNone/>
              <a:defRPr sz="8000" b="1"/>
            </a:lvl7pPr>
            <a:lvl8pPr marL="0" indent="0">
              <a:buNone/>
              <a:defRPr sz="8000" b="1"/>
            </a:lvl8pPr>
            <a:lvl9pPr marL="0" indent="0">
              <a:buNone/>
              <a:defRPr sz="8000" b="1"/>
            </a:lvl9pPr>
          </a:lstStyle>
          <a:p>
            <a:pPr lvl="0"/>
            <a:r>
              <a:rPr lang="fr-FR" noProof="0"/>
              <a:t>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300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15A33062-C4F2-F3F9-57B5-16881790E51A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CD925D2C-49D0-3AE3-D2DE-19497679095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77CFCC1-4107-577B-91B2-76563A72E6CB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64E8E58-1585-79DE-3D67-E87779818821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6" name="Graphic 24">
                <a:extLst>
                  <a:ext uri="{FF2B5EF4-FFF2-40B4-BE49-F238E27FC236}">
                    <a16:creationId xmlns:a16="http://schemas.microsoft.com/office/drawing/2014/main" id="{83F30421-12E7-0E3B-7245-6F6D8B29C97F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17BACD7E-5DB2-13CC-7A25-6EDAC0D9416B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A3B7ECBB-1CAA-7ECD-F3B2-FFFCC25EFF6A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C06BC4-B689-A291-0EBF-4D6CD00626A0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2AFAF6B-400C-579F-9846-3355A87C5352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1832D6-FB81-59A6-D1CC-7AC2DAE4B35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3B0E1B2-5486-BB3D-5F22-A1368CE400D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B4D7C07-37F3-4D19-AA3B-6644F5E293AB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5136499-C380-741E-4643-EF1C1CD0664A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9CE9BB60-3E69-8B4B-AFF8-65A74C092005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7E2FCBA-9227-7458-B159-ED37AFA39BF4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A643614C-5867-9F29-3255-BD7AA614281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5786E308-38B1-7D0A-4F72-C5AA6EF7512B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AC362E1-446C-D3B8-E922-415D46260A5D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394A48-D16D-E8E5-F0B9-BA6D474C001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2181EB1-1D97-68CB-3085-87C1A84EE1D0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6056B97-7191-A7FC-3B3A-31BA1DF7A9E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0D1EE17-F722-9490-548D-44EF1428EE5F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2FDE71D-B284-02C6-8278-F93E76C30DF5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420526CB-5D13-0EAF-4026-379A8E7C9ABE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132F625-4914-9206-3562-8974B7499ED6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7CEB79F-054A-BC34-90C6-417E47E70EC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E636236F-00E8-12A2-A37B-C111136FFA8A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19616DB1-1314-866B-2AD8-E50C81FEE412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5A35F3D-CD46-1AC9-92E7-963A30813B6C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E38499B-E19C-A504-C3F8-A1EFE3E7B3A2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421312C-D066-7138-A6A8-F687F22797BE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60301FC-4EA4-94C3-168D-E275EB291C2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364A76C-9B80-EDB1-6EF8-301C676DFB7A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191C1E1-F1C0-98BF-CB2A-5955C4B38DC8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98260A06-EE56-E803-5310-EB28A04DCA25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EB0083A-8F88-CA30-B9D2-63E2F3E3D64B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C726650-8B4E-C89F-186C-270596932D2D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DDD3D8C-0473-5ECC-9A0B-9942A3719CBD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536A671-6C49-995F-E2F7-91206FBEE4C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399331D-114C-725F-5FEC-F1BEC7549132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24D70694-E25A-7DDF-68E6-B1DD3009401D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6536116-D32B-3B11-4EA7-2BDF2A0B868C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E071AF6-75EC-11FD-ABDC-BFF7526FADAB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ACFFA10-77D7-9540-59FF-2539907D3817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DAB2F80-5471-CCD8-1AC7-C577112B3EA8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7275215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095200"/>
            <a:ext cx="101412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43" name="Graphique 42">
            <a:extLst>
              <a:ext uri="{FF2B5EF4-FFF2-40B4-BE49-F238E27FC236}">
                <a16:creationId xmlns:a16="http://schemas.microsoft.com/office/drawing/2014/main" id="{81C76B37-FE76-D1E2-333F-9D31E8CFC2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0870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8" name="Espace réservé du texte 41">
            <a:extLst>
              <a:ext uri="{FF2B5EF4-FFF2-40B4-BE49-F238E27FC236}">
                <a16:creationId xmlns:a16="http://schemas.microsoft.com/office/drawing/2014/main" id="{5796C8E8-56C1-6232-3243-0B5CC34BD5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000" y="2250000"/>
            <a:ext cx="10141200" cy="3596640"/>
          </a:xfrm>
        </p:spPr>
        <p:txBody>
          <a:bodyPr/>
          <a:lstStyle>
            <a:lvl1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1pPr>
            <a:lvl2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2pPr>
            <a:lvl3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3pPr>
            <a:lvl4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4pPr>
            <a:lvl5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5pPr>
            <a:lvl6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6pPr>
            <a:lvl7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7pPr>
            <a:lvl8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8pPr>
            <a:lvl9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9pPr>
          </a:lstStyle>
          <a:p>
            <a:pPr lvl="0"/>
            <a:r>
              <a:rPr lang="fr-FR" noProof="0"/>
              <a:t>Texte de niveau 1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500C91A8-F9E2-2B8A-F072-7C2784DA2E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227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152400" y="1037650"/>
            <a:ext cx="54216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359549054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solidFill>
            <a:schemeClr val="accent2"/>
          </a:solidFill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bg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F6D5F9B3-15CC-14E0-709F-D95670E755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17E4992D-CA1C-0AC3-4A33-B7798DEE25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C37C53A0-BED2-3FE5-9269-95D58DB095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26684096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ED63ADAE-64E3-0B59-1C51-F6F02A1EB016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ED491103-185F-0676-BEDB-EB618909B1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98BC8CB9-FECF-A545-ED70-AC9872BD75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86975" y="1131092"/>
            <a:ext cx="5155200" cy="4960800"/>
          </a:xfrm>
          <a:prstGeom prst="round2DiagRect">
            <a:avLst>
              <a:gd name="adj1" fmla="val 681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4DC31BC4-3FA2-1428-F5CF-33E85CA9E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0B2B8881-7544-A08C-D00A-6C80C82E18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2A761C51-24EE-03D6-DBE5-787B03AA72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81544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621326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noFill/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tx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CFAA9C2-ED23-A7BB-B6AF-F023C214E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7208388-27C0-69DC-31FA-D517BAE131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7726F18-B820-B25B-3B2F-6401A1C008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89385837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A046D5E-FADA-E32D-C78E-50AB2665C5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22602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1BE3774A-45F6-2511-EE60-E0E087422B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2602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1C9A744C-3A31-3ED8-755B-73F6FDFF9B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A2B3FF43-E96C-652F-2226-43051A0106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2602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04790702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05264851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2 LIGNES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B192288-364D-C359-18EC-5216A6BCBF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C7510079-6796-2227-58CF-96BB5A6500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707200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9720342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A49CFB1-A5E9-2EED-22C0-F62944B7A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872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2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1754870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09E7F30-1461-1416-79A4-3407CFF9D7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46B7F98A-E6B8-D7DA-4FED-8416CB6EC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2071B223-26BB-BC4D-0A9F-01DA8C8798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6CC7106-9971-7CEC-9E98-6B5595DA6FD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C9650EEA-F6AC-E484-ECB8-9EA28955AFF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296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A61F66D4-DB62-0431-969A-0FD65EFBD3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82E80AD7-BE40-E323-9312-0A137368C75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872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ED702BBB-93B7-8DF3-06E2-EABC7DED77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872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65162085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40000" y="1702800"/>
            <a:ext cx="2401200" cy="8136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40000" y="2613600"/>
            <a:ext cx="240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40000" y="2869199"/>
            <a:ext cx="2401200" cy="264217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1EBCB62-DE90-83E8-607B-B89653439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9767" y="4446466"/>
            <a:ext cx="1145264" cy="146339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78505B-9512-E9C9-D37D-3939D59D2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339674" y="1346621"/>
            <a:ext cx="1145264" cy="1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5224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- 2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5311" y="2734533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2800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9C2033D-864A-6896-87DB-5313488237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5523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7A7CEEAF-B8B1-02C7-9187-B16F1C157CF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75523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D3A6194-04B8-CA59-D95F-6FA51795E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287652" y="1128476"/>
            <a:ext cx="764188" cy="97646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960F752F-D277-089F-8C8B-E7CD677C48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8034" y="2734533"/>
            <a:ext cx="764188" cy="976465"/>
          </a:xfrm>
          <a:prstGeom prst="rect">
            <a:avLst/>
          </a:prstGeom>
        </p:spPr>
      </p:pic>
      <p:sp>
        <p:nvSpPr>
          <p:cNvPr id="21" name="Espace réservé pour une image  10">
            <a:extLst>
              <a:ext uri="{FF2B5EF4-FFF2-40B4-BE49-F238E27FC236}">
                <a16:creationId xmlns:a16="http://schemas.microsoft.com/office/drawing/2014/main" id="{35556D16-2CD6-EC84-57A5-89051EBC7D6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6375523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276423578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72531F03-95D7-C4D3-7104-815F7676F0C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0054" y="2045912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6186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AF32AABE-1855-FAAD-43D7-1F837BE73C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692175" y="1128476"/>
            <a:ext cx="764188" cy="97646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14BA9237-2009-E916-1AC2-30B2D0DDEF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7300" y="2045912"/>
            <a:ext cx="764188" cy="976465"/>
          </a:xfrm>
          <a:prstGeom prst="rect">
            <a:avLst/>
          </a:prstGeom>
        </p:spPr>
      </p:pic>
      <p:sp>
        <p:nvSpPr>
          <p:cNvPr id="18" name="Espace réservé pour une image  10">
            <a:extLst>
              <a:ext uri="{FF2B5EF4-FFF2-40B4-BE49-F238E27FC236}">
                <a16:creationId xmlns:a16="http://schemas.microsoft.com/office/drawing/2014/main" id="{0111FF0B-3843-42BD-9C04-2A1C48A1D13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783432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0B239D71-633F-D1CE-39EC-809584E5CB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489421" y="1128476"/>
            <a:ext cx="764188" cy="97646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02C3DB6B-8BD9-4AE8-E919-4AB4D6F10E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4546" y="2045912"/>
            <a:ext cx="764188" cy="976465"/>
          </a:xfrm>
          <a:prstGeom prst="rect">
            <a:avLst/>
          </a:prstGeom>
        </p:spPr>
      </p:pic>
      <p:sp>
        <p:nvSpPr>
          <p:cNvPr id="23" name="Espace réservé pour une image  10">
            <a:extLst>
              <a:ext uri="{FF2B5EF4-FFF2-40B4-BE49-F238E27FC236}">
                <a16:creationId xmlns:a16="http://schemas.microsoft.com/office/drawing/2014/main" id="{63CAC2A7-2AE6-21A8-8097-72942FB0DDE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 bwMode="gray">
          <a:xfrm>
            <a:off x="6580678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710A54CE-C905-0548-A2AF-19E62594C4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286666" y="1128477"/>
            <a:ext cx="764188" cy="97646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49B17C8D-54FD-EDA4-32C2-90B89D98C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61791" y="2045912"/>
            <a:ext cx="764188" cy="976465"/>
          </a:xfrm>
          <a:prstGeom prst="rect">
            <a:avLst/>
          </a:prstGeom>
        </p:spPr>
      </p:pic>
      <p:sp>
        <p:nvSpPr>
          <p:cNvPr id="28" name="Espace réservé pour une image  10">
            <a:extLst>
              <a:ext uri="{FF2B5EF4-FFF2-40B4-BE49-F238E27FC236}">
                <a16:creationId xmlns:a16="http://schemas.microsoft.com/office/drawing/2014/main" id="{810887E3-AF57-6CEE-89C8-E5982945D552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9377923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07B7000C-1DD4-0ADE-2CD3-CCE1F540477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285390047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814031-BCB1-CCC1-8308-55EA40A4BC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B37B5C2E-B389-5A87-9D2D-2AE32A11EF9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1784879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6673193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</a:t>
            </a:r>
            <a:br>
              <a:rPr lang="fr-FR" noProof="0"/>
            </a:br>
            <a:r>
              <a:rPr lang="fr-FR" noProof="0"/>
              <a:t>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F6B77D1-7CF0-4570-4A39-EE2CA01644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999" y="2707201"/>
            <a:ext cx="4773599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6219084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0F8ED-5812-641E-CDE0-D24651BE5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03077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00771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2A3B21EC-3F41-3FA4-121F-6A52952D4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6868" y="640800"/>
            <a:ext cx="10938265" cy="3283201"/>
          </a:xfrm>
          <a:custGeom>
            <a:avLst/>
            <a:gdLst>
              <a:gd name="connsiteX0" fmla="*/ 9803669 w 10938265"/>
              <a:gd name="connsiteY0" fmla="*/ 3283200 h 3283201"/>
              <a:gd name="connsiteX1" fmla="*/ 10169726 w 10938265"/>
              <a:gd name="connsiteY1" fmla="*/ 3283200 h 3283201"/>
              <a:gd name="connsiteX2" fmla="*/ 10169725 w 10938265"/>
              <a:gd name="connsiteY2" fmla="*/ 3283201 h 3283201"/>
              <a:gd name="connsiteX3" fmla="*/ 9803668 w 10938265"/>
              <a:gd name="connsiteY3" fmla="*/ 3283201 h 3283201"/>
              <a:gd name="connsiteX4" fmla="*/ 8670851 w 10938265"/>
              <a:gd name="connsiteY4" fmla="*/ 3283200 h 3283201"/>
              <a:gd name="connsiteX5" fmla="*/ 9036920 w 10938265"/>
              <a:gd name="connsiteY5" fmla="*/ 3283200 h 3283201"/>
              <a:gd name="connsiteX6" fmla="*/ 9036919 w 10938265"/>
              <a:gd name="connsiteY6" fmla="*/ 3283201 h 3283201"/>
              <a:gd name="connsiteX7" fmla="*/ 8670850 w 10938265"/>
              <a:gd name="connsiteY7" fmla="*/ 3283201 h 3283201"/>
              <a:gd name="connsiteX8" fmla="*/ 7538122 w 10938265"/>
              <a:gd name="connsiteY8" fmla="*/ 3283200 h 3283201"/>
              <a:gd name="connsiteX9" fmla="*/ 7904166 w 10938265"/>
              <a:gd name="connsiteY9" fmla="*/ 3283200 h 3283201"/>
              <a:gd name="connsiteX10" fmla="*/ 7904165 w 10938265"/>
              <a:gd name="connsiteY10" fmla="*/ 3283201 h 3283201"/>
              <a:gd name="connsiteX11" fmla="*/ 7538121 w 10938265"/>
              <a:gd name="connsiteY11" fmla="*/ 3283201 h 3283201"/>
              <a:gd name="connsiteX12" fmla="*/ 6405265 w 10938265"/>
              <a:gd name="connsiteY12" fmla="*/ 3283200 h 3283201"/>
              <a:gd name="connsiteX13" fmla="*/ 6771334 w 10938265"/>
              <a:gd name="connsiteY13" fmla="*/ 3283200 h 3283201"/>
              <a:gd name="connsiteX14" fmla="*/ 6771333 w 10938265"/>
              <a:gd name="connsiteY14" fmla="*/ 3283201 h 3283201"/>
              <a:gd name="connsiteX15" fmla="*/ 6405264 w 10938265"/>
              <a:gd name="connsiteY15" fmla="*/ 3283201 h 3283201"/>
              <a:gd name="connsiteX16" fmla="*/ 5272536 w 10938265"/>
              <a:gd name="connsiteY16" fmla="*/ 3283200 h 3283201"/>
              <a:gd name="connsiteX17" fmla="*/ 5638605 w 10938265"/>
              <a:gd name="connsiteY17" fmla="*/ 3283200 h 3283201"/>
              <a:gd name="connsiteX18" fmla="*/ 5638604 w 10938265"/>
              <a:gd name="connsiteY18" fmla="*/ 3283201 h 3283201"/>
              <a:gd name="connsiteX19" fmla="*/ 5272535 w 10938265"/>
              <a:gd name="connsiteY19" fmla="*/ 3283201 h 3283201"/>
              <a:gd name="connsiteX20" fmla="*/ 4139743 w 10938265"/>
              <a:gd name="connsiteY20" fmla="*/ 3283200 h 3283201"/>
              <a:gd name="connsiteX21" fmla="*/ 4505787 w 10938265"/>
              <a:gd name="connsiteY21" fmla="*/ 3283200 h 3283201"/>
              <a:gd name="connsiteX22" fmla="*/ 4505786 w 10938265"/>
              <a:gd name="connsiteY22" fmla="*/ 3283201 h 3283201"/>
              <a:gd name="connsiteX23" fmla="*/ 4139742 w 10938265"/>
              <a:gd name="connsiteY23" fmla="*/ 3283201 h 3283201"/>
              <a:gd name="connsiteX24" fmla="*/ 3006950 w 10938265"/>
              <a:gd name="connsiteY24" fmla="*/ 3283200 h 3283201"/>
              <a:gd name="connsiteX25" fmla="*/ 3373019 w 10938265"/>
              <a:gd name="connsiteY25" fmla="*/ 3283200 h 3283201"/>
              <a:gd name="connsiteX26" fmla="*/ 3373018 w 10938265"/>
              <a:gd name="connsiteY26" fmla="*/ 3283201 h 3283201"/>
              <a:gd name="connsiteX27" fmla="*/ 3006949 w 10938265"/>
              <a:gd name="connsiteY27" fmla="*/ 3283201 h 3283201"/>
              <a:gd name="connsiteX28" fmla="*/ 1874158 w 10938265"/>
              <a:gd name="connsiteY28" fmla="*/ 3283200 h 3283201"/>
              <a:gd name="connsiteX29" fmla="*/ 2240231 w 10938265"/>
              <a:gd name="connsiteY29" fmla="*/ 3283200 h 3283201"/>
              <a:gd name="connsiteX30" fmla="*/ 2240230 w 10938265"/>
              <a:gd name="connsiteY30" fmla="*/ 3283201 h 3283201"/>
              <a:gd name="connsiteX31" fmla="*/ 1874157 w 10938265"/>
              <a:gd name="connsiteY31" fmla="*/ 3283201 h 3283201"/>
              <a:gd name="connsiteX32" fmla="*/ 741368 w 10938265"/>
              <a:gd name="connsiteY32" fmla="*/ 3283200 h 3283201"/>
              <a:gd name="connsiteX33" fmla="*/ 1107438 w 10938265"/>
              <a:gd name="connsiteY33" fmla="*/ 3283200 h 3283201"/>
              <a:gd name="connsiteX34" fmla="*/ 1107437 w 10938265"/>
              <a:gd name="connsiteY34" fmla="*/ 3283201 h 3283201"/>
              <a:gd name="connsiteX35" fmla="*/ 741367 w 10938265"/>
              <a:gd name="connsiteY35" fmla="*/ 3283201 h 3283201"/>
              <a:gd name="connsiteX36" fmla="*/ 10938265 w 10938265"/>
              <a:gd name="connsiteY36" fmla="*/ 3281398 h 3283201"/>
              <a:gd name="connsiteX37" fmla="*/ 10938265 w 10938265"/>
              <a:gd name="connsiteY37" fmla="*/ 3283201 h 3283201"/>
              <a:gd name="connsiteX38" fmla="*/ 10936462 w 10938265"/>
              <a:gd name="connsiteY38" fmla="*/ 3283201 h 3283201"/>
              <a:gd name="connsiteX39" fmla="*/ 10935732 w 10938265"/>
              <a:gd name="connsiteY39" fmla="*/ 2518634 h 3283201"/>
              <a:gd name="connsiteX40" fmla="*/ 10935732 w 10938265"/>
              <a:gd name="connsiteY40" fmla="*/ 3283200 h 3283201"/>
              <a:gd name="connsiteX41" fmla="*/ 10169726 w 10938265"/>
              <a:gd name="connsiteY41" fmla="*/ 3283200 h 3283201"/>
              <a:gd name="connsiteX42" fmla="*/ 10938265 w 10938265"/>
              <a:gd name="connsiteY42" fmla="*/ 2150719 h 3283201"/>
              <a:gd name="connsiteX43" fmla="*/ 10938265 w 10938265"/>
              <a:gd name="connsiteY43" fmla="*/ 2516106 h 3283201"/>
              <a:gd name="connsiteX44" fmla="*/ 10935732 w 10938265"/>
              <a:gd name="connsiteY44" fmla="*/ 2518634 h 3283201"/>
              <a:gd name="connsiteX45" fmla="*/ 10935732 w 10938265"/>
              <a:gd name="connsiteY45" fmla="*/ 2153247 h 3283201"/>
              <a:gd name="connsiteX46" fmla="*/ 2532 w 10938265"/>
              <a:gd name="connsiteY46" fmla="*/ 1759310 h 3283201"/>
              <a:gd name="connsiteX47" fmla="*/ 2532 w 10938265"/>
              <a:gd name="connsiteY47" fmla="*/ 2124698 h 3283201"/>
              <a:gd name="connsiteX48" fmla="*/ 0 w 10938265"/>
              <a:gd name="connsiteY48" fmla="*/ 2127225 h 3283201"/>
              <a:gd name="connsiteX49" fmla="*/ 0 w 10938265"/>
              <a:gd name="connsiteY49" fmla="*/ 1761837 h 3283201"/>
              <a:gd name="connsiteX50" fmla="*/ 10938265 w 10938265"/>
              <a:gd name="connsiteY50" fmla="*/ 1020052 h 3283201"/>
              <a:gd name="connsiteX51" fmla="*/ 10938265 w 10938265"/>
              <a:gd name="connsiteY51" fmla="*/ 1385414 h 3283201"/>
              <a:gd name="connsiteX52" fmla="*/ 10935732 w 10938265"/>
              <a:gd name="connsiteY52" fmla="*/ 1387943 h 3283201"/>
              <a:gd name="connsiteX53" fmla="*/ 10935732 w 10938265"/>
              <a:gd name="connsiteY53" fmla="*/ 1022580 h 3283201"/>
              <a:gd name="connsiteX54" fmla="*/ 2532 w 10938265"/>
              <a:gd name="connsiteY54" fmla="*/ 628682 h 3283201"/>
              <a:gd name="connsiteX55" fmla="*/ 2532 w 10938265"/>
              <a:gd name="connsiteY55" fmla="*/ 994057 h 3283201"/>
              <a:gd name="connsiteX56" fmla="*/ 0 w 10938265"/>
              <a:gd name="connsiteY56" fmla="*/ 996584 h 3283201"/>
              <a:gd name="connsiteX57" fmla="*/ 0 w 10938265"/>
              <a:gd name="connsiteY57" fmla="*/ 631209 h 3283201"/>
              <a:gd name="connsiteX58" fmla="*/ 10935732 w 10938265"/>
              <a:gd name="connsiteY58" fmla="*/ 257275 h 3283201"/>
              <a:gd name="connsiteX59" fmla="*/ 10935732 w 10938265"/>
              <a:gd name="connsiteY59" fmla="*/ 1022580 h 3283201"/>
              <a:gd name="connsiteX60" fmla="*/ 10464692 w 10938265"/>
              <a:gd name="connsiteY60" fmla="*/ 1492708 h 3283201"/>
              <a:gd name="connsiteX61" fmla="*/ 10647733 w 10938265"/>
              <a:gd name="connsiteY61" fmla="*/ 1675408 h 3283201"/>
              <a:gd name="connsiteX62" fmla="*/ 10935732 w 10938265"/>
              <a:gd name="connsiteY62" fmla="*/ 1387943 h 3283201"/>
              <a:gd name="connsiteX63" fmla="*/ 10935732 w 10938265"/>
              <a:gd name="connsiteY63" fmla="*/ 2153247 h 3283201"/>
              <a:gd name="connsiteX64" fmla="*/ 9803669 w 10938265"/>
              <a:gd name="connsiteY64" fmla="*/ 3283200 h 3283201"/>
              <a:gd name="connsiteX65" fmla="*/ 9036920 w 10938265"/>
              <a:gd name="connsiteY65" fmla="*/ 3283200 h 3283201"/>
              <a:gd name="connsiteX66" fmla="*/ 9901478 w 10938265"/>
              <a:gd name="connsiteY66" fmla="*/ 2420267 h 3283201"/>
              <a:gd name="connsiteX67" fmla="*/ 10130870 w 10938265"/>
              <a:gd name="connsiteY67" fmla="*/ 2649230 h 3283201"/>
              <a:gd name="connsiteX68" fmla="*/ 10132674 w 10938265"/>
              <a:gd name="connsiteY68" fmla="*/ 2006865 h 3283201"/>
              <a:gd name="connsiteX69" fmla="*/ 9727051 w 10938265"/>
              <a:gd name="connsiteY69" fmla="*/ 2007957 h 3283201"/>
              <a:gd name="connsiteX70" fmla="*/ 9489045 w 10938265"/>
              <a:gd name="connsiteY70" fmla="*/ 2008604 h 3283201"/>
              <a:gd name="connsiteX71" fmla="*/ 9718437 w 10938265"/>
              <a:gd name="connsiteY71" fmla="*/ 2237567 h 3283201"/>
              <a:gd name="connsiteX72" fmla="*/ 8670851 w 10938265"/>
              <a:gd name="connsiteY72" fmla="*/ 3283200 h 3283201"/>
              <a:gd name="connsiteX73" fmla="*/ 7904166 w 10938265"/>
              <a:gd name="connsiteY73" fmla="*/ 3283200 h 3283201"/>
              <a:gd name="connsiteX74" fmla="*/ 10935732 w 10938265"/>
              <a:gd name="connsiteY74" fmla="*/ 260 h 3283201"/>
              <a:gd name="connsiteX75" fmla="*/ 10938265 w 10938265"/>
              <a:gd name="connsiteY75" fmla="*/ 260 h 3283201"/>
              <a:gd name="connsiteX76" fmla="*/ 10938265 w 10938265"/>
              <a:gd name="connsiteY76" fmla="*/ 254747 h 3283201"/>
              <a:gd name="connsiteX77" fmla="*/ 10935732 w 10938265"/>
              <a:gd name="connsiteY77" fmla="*/ 257275 h 3283201"/>
              <a:gd name="connsiteX78" fmla="*/ 9694423 w 10938265"/>
              <a:gd name="connsiteY78" fmla="*/ 260 h 3283201"/>
              <a:gd name="connsiteX79" fmla="*/ 8046966 w 10938265"/>
              <a:gd name="connsiteY79" fmla="*/ 1644638 h 3283201"/>
              <a:gd name="connsiteX80" fmla="*/ 8229994 w 10938265"/>
              <a:gd name="connsiteY80" fmla="*/ 1827339 h 3283201"/>
              <a:gd name="connsiteX81" fmla="*/ 10060492 w 10938265"/>
              <a:gd name="connsiteY81" fmla="*/ 260 h 3283201"/>
              <a:gd name="connsiteX82" fmla="*/ 6296045 w 10938265"/>
              <a:gd name="connsiteY82" fmla="*/ 260 h 3283201"/>
              <a:gd name="connsiteX83" fmla="*/ 5358134 w 10938265"/>
              <a:gd name="connsiteY83" fmla="*/ 936416 h 3283201"/>
              <a:gd name="connsiteX84" fmla="*/ 5541175 w 10938265"/>
              <a:gd name="connsiteY84" fmla="*/ 1119116 h 3283201"/>
              <a:gd name="connsiteX85" fmla="*/ 6662126 w 10938265"/>
              <a:gd name="connsiteY85" fmla="*/ 260 h 3283201"/>
              <a:gd name="connsiteX86" fmla="*/ 2897678 w 10938265"/>
              <a:gd name="connsiteY86" fmla="*/ 260 h 3283201"/>
              <a:gd name="connsiteX87" fmla="*/ 157108 w 10938265"/>
              <a:gd name="connsiteY87" fmla="*/ 2735697 h 3283201"/>
              <a:gd name="connsiteX88" fmla="*/ 340147 w 10938265"/>
              <a:gd name="connsiteY88" fmla="*/ 2918385 h 3283201"/>
              <a:gd name="connsiteX89" fmla="*/ 3263747 w 10938265"/>
              <a:gd name="connsiteY89" fmla="*/ 260 h 3283201"/>
              <a:gd name="connsiteX90" fmla="*/ 2532 w 10938265"/>
              <a:gd name="connsiteY90" fmla="*/ 0 h 3283201"/>
              <a:gd name="connsiteX91" fmla="*/ 10935732 w 10938265"/>
              <a:gd name="connsiteY91" fmla="*/ 0 h 3283201"/>
              <a:gd name="connsiteX92" fmla="*/ 10935732 w 10938265"/>
              <a:gd name="connsiteY92" fmla="*/ 260 h 3283201"/>
              <a:gd name="connsiteX93" fmla="*/ 10827216 w 10938265"/>
              <a:gd name="connsiteY93" fmla="*/ 260 h 3283201"/>
              <a:gd name="connsiteX94" fmla="*/ 7538122 w 10938265"/>
              <a:gd name="connsiteY94" fmla="*/ 3283200 h 3283201"/>
              <a:gd name="connsiteX95" fmla="*/ 6771334 w 10938265"/>
              <a:gd name="connsiteY95" fmla="*/ 3283200 h 3283201"/>
              <a:gd name="connsiteX96" fmla="*/ 7159104 w 10938265"/>
              <a:gd name="connsiteY96" fmla="*/ 2896162 h 3283201"/>
              <a:gd name="connsiteX97" fmla="*/ 6976063 w 10938265"/>
              <a:gd name="connsiteY97" fmla="*/ 2713461 h 3283201"/>
              <a:gd name="connsiteX98" fmla="*/ 6405265 w 10938265"/>
              <a:gd name="connsiteY98" fmla="*/ 3283200 h 3283201"/>
              <a:gd name="connsiteX99" fmla="*/ 5638605 w 10938265"/>
              <a:gd name="connsiteY99" fmla="*/ 3283200 h 3283201"/>
              <a:gd name="connsiteX100" fmla="*/ 8927699 w 10938265"/>
              <a:gd name="connsiteY100" fmla="*/ 260 h 3283201"/>
              <a:gd name="connsiteX101" fmla="*/ 8561630 w 10938265"/>
              <a:gd name="connsiteY101" fmla="*/ 260 h 3283201"/>
              <a:gd name="connsiteX102" fmla="*/ 5272536 w 10938265"/>
              <a:gd name="connsiteY102" fmla="*/ 3283200 h 3283201"/>
              <a:gd name="connsiteX103" fmla="*/ 4505787 w 10938265"/>
              <a:gd name="connsiteY103" fmla="*/ 3283200 h 3283201"/>
              <a:gd name="connsiteX104" fmla="*/ 7794856 w 10938265"/>
              <a:gd name="connsiteY104" fmla="*/ 260 h 3283201"/>
              <a:gd name="connsiteX105" fmla="*/ 7428838 w 10938265"/>
              <a:gd name="connsiteY105" fmla="*/ 260 h 3283201"/>
              <a:gd name="connsiteX106" fmla="*/ 4139743 w 10938265"/>
              <a:gd name="connsiteY106" fmla="*/ 3283200 h 3283201"/>
              <a:gd name="connsiteX107" fmla="*/ 3373019 w 10938265"/>
              <a:gd name="connsiteY107" fmla="*/ 3283200 h 3283201"/>
              <a:gd name="connsiteX108" fmla="*/ 4673961 w 10938265"/>
              <a:gd name="connsiteY108" fmla="*/ 1984692 h 3283201"/>
              <a:gd name="connsiteX109" fmla="*/ 4903365 w 10938265"/>
              <a:gd name="connsiteY109" fmla="*/ 2213655 h 3283201"/>
              <a:gd name="connsiteX110" fmla="*/ 4905106 w 10938265"/>
              <a:gd name="connsiteY110" fmla="*/ 1571289 h 3283201"/>
              <a:gd name="connsiteX111" fmla="*/ 4499547 w 10938265"/>
              <a:gd name="connsiteY111" fmla="*/ 1572394 h 3283201"/>
              <a:gd name="connsiteX112" fmla="*/ 4261540 w 10938265"/>
              <a:gd name="connsiteY112" fmla="*/ 1573041 h 3283201"/>
              <a:gd name="connsiteX113" fmla="*/ 4490932 w 10938265"/>
              <a:gd name="connsiteY113" fmla="*/ 1802004 h 3283201"/>
              <a:gd name="connsiteX114" fmla="*/ 3006950 w 10938265"/>
              <a:gd name="connsiteY114" fmla="*/ 3283200 h 3283201"/>
              <a:gd name="connsiteX115" fmla="*/ 2240231 w 10938265"/>
              <a:gd name="connsiteY115" fmla="*/ 3283200 h 3283201"/>
              <a:gd name="connsiteX116" fmla="*/ 5529333 w 10938265"/>
              <a:gd name="connsiteY116" fmla="*/ 260 h 3283201"/>
              <a:gd name="connsiteX117" fmla="*/ 5163252 w 10938265"/>
              <a:gd name="connsiteY117" fmla="*/ 260 h 3283201"/>
              <a:gd name="connsiteX118" fmla="*/ 1874158 w 10938265"/>
              <a:gd name="connsiteY118" fmla="*/ 3283200 h 3283201"/>
              <a:gd name="connsiteX119" fmla="*/ 1107438 w 10938265"/>
              <a:gd name="connsiteY119" fmla="*/ 3283200 h 3283201"/>
              <a:gd name="connsiteX120" fmla="*/ 4026634 w 10938265"/>
              <a:gd name="connsiteY120" fmla="*/ 369470 h 3283201"/>
              <a:gd name="connsiteX121" fmla="*/ 3843606 w 10938265"/>
              <a:gd name="connsiteY121" fmla="*/ 186783 h 3283201"/>
              <a:gd name="connsiteX122" fmla="*/ 741368 w 10938265"/>
              <a:gd name="connsiteY122" fmla="*/ 3283200 h 3283201"/>
              <a:gd name="connsiteX123" fmla="*/ 2532 w 10938265"/>
              <a:gd name="connsiteY123" fmla="*/ 3283200 h 3283201"/>
              <a:gd name="connsiteX124" fmla="*/ 2532 w 10938265"/>
              <a:gd name="connsiteY124" fmla="*/ 2124698 h 3283201"/>
              <a:gd name="connsiteX125" fmla="*/ 2130956 w 10938265"/>
              <a:gd name="connsiteY125" fmla="*/ 260 h 3283201"/>
              <a:gd name="connsiteX126" fmla="*/ 1764884 w 10938265"/>
              <a:gd name="connsiteY126" fmla="*/ 260 h 3283201"/>
              <a:gd name="connsiteX127" fmla="*/ 2532 w 10938265"/>
              <a:gd name="connsiteY127" fmla="*/ 1759310 h 3283201"/>
              <a:gd name="connsiteX128" fmla="*/ 2532 w 10938265"/>
              <a:gd name="connsiteY128" fmla="*/ 994057 h 3283201"/>
              <a:gd name="connsiteX129" fmla="*/ 998201 w 10938265"/>
              <a:gd name="connsiteY129" fmla="*/ 260 h 3283201"/>
              <a:gd name="connsiteX130" fmla="*/ 632128 w 10938265"/>
              <a:gd name="connsiteY130" fmla="*/ 260 h 3283201"/>
              <a:gd name="connsiteX131" fmla="*/ 2532 w 10938265"/>
              <a:gd name="connsiteY131" fmla="*/ 628682 h 328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938265" h="3283201">
                <a:moveTo>
                  <a:pt x="9803669" y="3283200"/>
                </a:moveTo>
                <a:lnTo>
                  <a:pt x="10169726" y="3283200"/>
                </a:lnTo>
                <a:lnTo>
                  <a:pt x="10169725" y="3283201"/>
                </a:lnTo>
                <a:lnTo>
                  <a:pt x="9803668" y="3283201"/>
                </a:lnTo>
                <a:close/>
                <a:moveTo>
                  <a:pt x="8670851" y="3283200"/>
                </a:moveTo>
                <a:lnTo>
                  <a:pt x="9036920" y="3283200"/>
                </a:lnTo>
                <a:lnTo>
                  <a:pt x="9036919" y="3283201"/>
                </a:lnTo>
                <a:lnTo>
                  <a:pt x="8670850" y="3283201"/>
                </a:lnTo>
                <a:close/>
                <a:moveTo>
                  <a:pt x="7538122" y="3283200"/>
                </a:moveTo>
                <a:lnTo>
                  <a:pt x="7904166" y="3283200"/>
                </a:lnTo>
                <a:lnTo>
                  <a:pt x="7904165" y="3283201"/>
                </a:lnTo>
                <a:lnTo>
                  <a:pt x="7538121" y="3283201"/>
                </a:lnTo>
                <a:close/>
                <a:moveTo>
                  <a:pt x="6405265" y="3283200"/>
                </a:moveTo>
                <a:lnTo>
                  <a:pt x="6771334" y="3283200"/>
                </a:lnTo>
                <a:lnTo>
                  <a:pt x="6771333" y="3283201"/>
                </a:lnTo>
                <a:lnTo>
                  <a:pt x="6405264" y="3283201"/>
                </a:lnTo>
                <a:close/>
                <a:moveTo>
                  <a:pt x="5272536" y="3283200"/>
                </a:moveTo>
                <a:lnTo>
                  <a:pt x="5638605" y="3283200"/>
                </a:lnTo>
                <a:lnTo>
                  <a:pt x="5638604" y="3283201"/>
                </a:lnTo>
                <a:lnTo>
                  <a:pt x="5272535" y="3283201"/>
                </a:lnTo>
                <a:close/>
                <a:moveTo>
                  <a:pt x="4139743" y="3283200"/>
                </a:moveTo>
                <a:lnTo>
                  <a:pt x="4505787" y="3283200"/>
                </a:lnTo>
                <a:lnTo>
                  <a:pt x="4505786" y="3283201"/>
                </a:lnTo>
                <a:lnTo>
                  <a:pt x="4139742" y="3283201"/>
                </a:lnTo>
                <a:close/>
                <a:moveTo>
                  <a:pt x="3006950" y="3283200"/>
                </a:moveTo>
                <a:lnTo>
                  <a:pt x="3373019" y="3283200"/>
                </a:lnTo>
                <a:lnTo>
                  <a:pt x="3373018" y="3283201"/>
                </a:lnTo>
                <a:lnTo>
                  <a:pt x="3006949" y="3283201"/>
                </a:lnTo>
                <a:close/>
                <a:moveTo>
                  <a:pt x="1874158" y="3283200"/>
                </a:moveTo>
                <a:lnTo>
                  <a:pt x="2240231" y="3283200"/>
                </a:lnTo>
                <a:lnTo>
                  <a:pt x="2240230" y="3283201"/>
                </a:lnTo>
                <a:lnTo>
                  <a:pt x="1874157" y="3283201"/>
                </a:lnTo>
                <a:close/>
                <a:moveTo>
                  <a:pt x="741368" y="3283200"/>
                </a:moveTo>
                <a:lnTo>
                  <a:pt x="1107438" y="3283200"/>
                </a:lnTo>
                <a:lnTo>
                  <a:pt x="1107437" y="3283201"/>
                </a:lnTo>
                <a:lnTo>
                  <a:pt x="741367" y="3283201"/>
                </a:lnTo>
                <a:close/>
                <a:moveTo>
                  <a:pt x="10938265" y="3281398"/>
                </a:moveTo>
                <a:lnTo>
                  <a:pt x="10938265" y="3283201"/>
                </a:lnTo>
                <a:lnTo>
                  <a:pt x="10936462" y="3283201"/>
                </a:lnTo>
                <a:close/>
                <a:moveTo>
                  <a:pt x="10935732" y="2518634"/>
                </a:moveTo>
                <a:lnTo>
                  <a:pt x="10935732" y="3283200"/>
                </a:lnTo>
                <a:lnTo>
                  <a:pt x="10169726" y="3283200"/>
                </a:lnTo>
                <a:close/>
                <a:moveTo>
                  <a:pt x="10938265" y="2150719"/>
                </a:moveTo>
                <a:lnTo>
                  <a:pt x="10938265" y="2516106"/>
                </a:lnTo>
                <a:lnTo>
                  <a:pt x="10935732" y="2518634"/>
                </a:lnTo>
                <a:lnTo>
                  <a:pt x="10935732" y="2153247"/>
                </a:lnTo>
                <a:close/>
                <a:moveTo>
                  <a:pt x="2532" y="1759310"/>
                </a:moveTo>
                <a:lnTo>
                  <a:pt x="2532" y="2124698"/>
                </a:lnTo>
                <a:lnTo>
                  <a:pt x="0" y="2127225"/>
                </a:lnTo>
                <a:lnTo>
                  <a:pt x="0" y="1761837"/>
                </a:lnTo>
                <a:close/>
                <a:moveTo>
                  <a:pt x="10938265" y="1020052"/>
                </a:moveTo>
                <a:lnTo>
                  <a:pt x="10938265" y="1385414"/>
                </a:lnTo>
                <a:lnTo>
                  <a:pt x="10935732" y="1387943"/>
                </a:lnTo>
                <a:lnTo>
                  <a:pt x="10935732" y="1022580"/>
                </a:lnTo>
                <a:close/>
                <a:moveTo>
                  <a:pt x="2532" y="628682"/>
                </a:moveTo>
                <a:lnTo>
                  <a:pt x="2532" y="994057"/>
                </a:lnTo>
                <a:lnTo>
                  <a:pt x="0" y="996584"/>
                </a:lnTo>
                <a:lnTo>
                  <a:pt x="0" y="631209"/>
                </a:lnTo>
                <a:close/>
                <a:moveTo>
                  <a:pt x="10935732" y="257275"/>
                </a:moveTo>
                <a:lnTo>
                  <a:pt x="10935732" y="1022580"/>
                </a:lnTo>
                <a:lnTo>
                  <a:pt x="10464692" y="1492708"/>
                </a:lnTo>
                <a:lnTo>
                  <a:pt x="10647733" y="1675408"/>
                </a:lnTo>
                <a:lnTo>
                  <a:pt x="10935732" y="1387943"/>
                </a:lnTo>
                <a:lnTo>
                  <a:pt x="10935732" y="2153247"/>
                </a:lnTo>
                <a:lnTo>
                  <a:pt x="9803669" y="3283200"/>
                </a:lnTo>
                <a:lnTo>
                  <a:pt x="9036920" y="3283200"/>
                </a:lnTo>
                <a:lnTo>
                  <a:pt x="9901478" y="2420267"/>
                </a:lnTo>
                <a:lnTo>
                  <a:pt x="10130870" y="2649230"/>
                </a:lnTo>
                <a:lnTo>
                  <a:pt x="10132674" y="2006865"/>
                </a:lnTo>
                <a:lnTo>
                  <a:pt x="9727051" y="2007957"/>
                </a:lnTo>
                <a:lnTo>
                  <a:pt x="9489045" y="2008604"/>
                </a:lnTo>
                <a:lnTo>
                  <a:pt x="9718437" y="2237567"/>
                </a:lnTo>
                <a:lnTo>
                  <a:pt x="8670851" y="3283200"/>
                </a:lnTo>
                <a:lnTo>
                  <a:pt x="7904166" y="3283200"/>
                </a:lnTo>
                <a:close/>
                <a:moveTo>
                  <a:pt x="10935732" y="260"/>
                </a:moveTo>
                <a:lnTo>
                  <a:pt x="10938265" y="260"/>
                </a:lnTo>
                <a:lnTo>
                  <a:pt x="10938265" y="254747"/>
                </a:lnTo>
                <a:lnTo>
                  <a:pt x="10935732" y="257275"/>
                </a:lnTo>
                <a:close/>
                <a:moveTo>
                  <a:pt x="9694423" y="260"/>
                </a:moveTo>
                <a:lnTo>
                  <a:pt x="8046966" y="1644638"/>
                </a:lnTo>
                <a:lnTo>
                  <a:pt x="8229994" y="1827339"/>
                </a:lnTo>
                <a:lnTo>
                  <a:pt x="10060492" y="260"/>
                </a:lnTo>
                <a:close/>
                <a:moveTo>
                  <a:pt x="6296045" y="260"/>
                </a:moveTo>
                <a:lnTo>
                  <a:pt x="5358134" y="936416"/>
                </a:lnTo>
                <a:lnTo>
                  <a:pt x="5541175" y="1119116"/>
                </a:lnTo>
                <a:lnTo>
                  <a:pt x="6662126" y="260"/>
                </a:lnTo>
                <a:close/>
                <a:moveTo>
                  <a:pt x="2897678" y="260"/>
                </a:moveTo>
                <a:lnTo>
                  <a:pt x="157108" y="2735697"/>
                </a:lnTo>
                <a:lnTo>
                  <a:pt x="340147" y="2918385"/>
                </a:lnTo>
                <a:lnTo>
                  <a:pt x="3263747" y="260"/>
                </a:lnTo>
                <a:close/>
                <a:moveTo>
                  <a:pt x="2532" y="0"/>
                </a:moveTo>
                <a:lnTo>
                  <a:pt x="10935732" y="0"/>
                </a:lnTo>
                <a:lnTo>
                  <a:pt x="10935732" y="260"/>
                </a:lnTo>
                <a:lnTo>
                  <a:pt x="10827216" y="260"/>
                </a:lnTo>
                <a:lnTo>
                  <a:pt x="7538122" y="3283200"/>
                </a:lnTo>
                <a:lnTo>
                  <a:pt x="6771334" y="3283200"/>
                </a:lnTo>
                <a:lnTo>
                  <a:pt x="7159104" y="2896162"/>
                </a:lnTo>
                <a:lnTo>
                  <a:pt x="6976063" y="2713461"/>
                </a:lnTo>
                <a:lnTo>
                  <a:pt x="6405265" y="3283200"/>
                </a:lnTo>
                <a:lnTo>
                  <a:pt x="5638605" y="3283200"/>
                </a:lnTo>
                <a:lnTo>
                  <a:pt x="8927699" y="260"/>
                </a:lnTo>
                <a:lnTo>
                  <a:pt x="8561630" y="260"/>
                </a:lnTo>
                <a:lnTo>
                  <a:pt x="5272536" y="3283200"/>
                </a:lnTo>
                <a:lnTo>
                  <a:pt x="4505787" y="3283200"/>
                </a:lnTo>
                <a:lnTo>
                  <a:pt x="7794856" y="260"/>
                </a:lnTo>
                <a:lnTo>
                  <a:pt x="7428838" y="260"/>
                </a:lnTo>
                <a:lnTo>
                  <a:pt x="4139743" y="3283200"/>
                </a:lnTo>
                <a:lnTo>
                  <a:pt x="3373019" y="3283200"/>
                </a:lnTo>
                <a:lnTo>
                  <a:pt x="4673961" y="1984692"/>
                </a:lnTo>
                <a:lnTo>
                  <a:pt x="4903365" y="2213655"/>
                </a:lnTo>
                <a:lnTo>
                  <a:pt x="4905106" y="1571289"/>
                </a:lnTo>
                <a:lnTo>
                  <a:pt x="4499547" y="1572394"/>
                </a:lnTo>
                <a:lnTo>
                  <a:pt x="4261540" y="1573041"/>
                </a:lnTo>
                <a:lnTo>
                  <a:pt x="4490932" y="1802004"/>
                </a:lnTo>
                <a:lnTo>
                  <a:pt x="3006950" y="3283200"/>
                </a:lnTo>
                <a:lnTo>
                  <a:pt x="2240231" y="3283200"/>
                </a:lnTo>
                <a:lnTo>
                  <a:pt x="5529333" y="260"/>
                </a:lnTo>
                <a:lnTo>
                  <a:pt x="5163252" y="260"/>
                </a:lnTo>
                <a:lnTo>
                  <a:pt x="1874158" y="3283200"/>
                </a:lnTo>
                <a:lnTo>
                  <a:pt x="1107438" y="3283200"/>
                </a:lnTo>
                <a:lnTo>
                  <a:pt x="4026634" y="369470"/>
                </a:lnTo>
                <a:lnTo>
                  <a:pt x="3843606" y="186783"/>
                </a:lnTo>
                <a:lnTo>
                  <a:pt x="741368" y="3283200"/>
                </a:lnTo>
                <a:lnTo>
                  <a:pt x="2532" y="3283200"/>
                </a:lnTo>
                <a:lnTo>
                  <a:pt x="2532" y="2124698"/>
                </a:lnTo>
                <a:lnTo>
                  <a:pt x="2130956" y="260"/>
                </a:lnTo>
                <a:lnTo>
                  <a:pt x="1764884" y="260"/>
                </a:lnTo>
                <a:lnTo>
                  <a:pt x="2532" y="1759310"/>
                </a:lnTo>
                <a:lnTo>
                  <a:pt x="2532" y="994057"/>
                </a:lnTo>
                <a:lnTo>
                  <a:pt x="998201" y="260"/>
                </a:lnTo>
                <a:lnTo>
                  <a:pt x="632128" y="260"/>
                </a:lnTo>
                <a:lnTo>
                  <a:pt x="2532" y="6286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 cap="all" baseline="0"/>
            </a:lvl1pPr>
          </a:lstStyle>
          <a:p>
            <a:r>
              <a:rPr lang="fr-FR"/>
              <a:t>MERCI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85D98B-602F-2CF4-D9E7-636D47AF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23DEA-E9B6-F053-26B4-3E665BA4F2D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9CD0A-385B-AD07-6806-8ABC185A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33F88A1-6571-D240-5B3F-83BDF094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655B2B2-737F-94C4-351E-87347124C8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77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C93C29-9BA2-05E3-4700-3CC478EE018C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CCE4678-0585-597D-DC75-F43E78D94F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5D68FE0-F791-3D17-B2B8-B46373820299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0FFCA5AA-8AE1-6992-9C2B-C1ACB485FC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F14486FC-F04C-B832-B4E9-3E86C7BD38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8660E9C-B759-9317-5DCA-F2A50AE36B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8CBAF0DE-1124-A480-5F6C-2AC37A0C28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0210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3FCAD0-3945-595D-6E09-2D64AB2B2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B71E1-770E-EA4C-17D7-2F649D416D9A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B6C1CC-455E-CFDE-4F53-24DFFBC8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3FC95F62-5AD5-4D18-B9A6-AD93C3A12036}" type="datetime1">
              <a:rPr lang="en-GB" smtClean="0"/>
              <a:t>23/04/2026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A3F6F-492F-5C8E-3A22-A34CE3B98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FAF48-A3D4-1FEF-6C22-729AF22DC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523E91DC-5C0F-443B-9617-CF521B799BE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D975263F-4853-16AE-A506-4D73F4963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1999" y="1260000"/>
            <a:ext cx="10310399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A5CE9C83-43E5-C2A9-CBEA-530EAC2A4A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999" y="2131200"/>
            <a:ext cx="10310399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</a:p>
        </p:txBody>
      </p:sp>
    </p:spTree>
    <p:extLst>
      <p:ext uri="{BB962C8B-B14F-4D97-AF65-F5344CB8AC3E}">
        <p14:creationId xmlns:p14="http://schemas.microsoft.com/office/powerpoint/2010/main" val="16515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4" hasCustomPrompt="1"/>
          </p:nvPr>
        </p:nvSpPr>
        <p:spPr>
          <a:xfrm>
            <a:off x="150004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1" name="Espace réservé du texte 9"/>
          <p:cNvSpPr>
            <a:spLocks noGrp="1"/>
          </p:cNvSpPr>
          <p:nvPr>
            <p:ph type="body" sz="quarter" idx="15" hasCustomPrompt="1"/>
          </p:nvPr>
        </p:nvSpPr>
        <p:spPr>
          <a:xfrm>
            <a:off x="4032703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6" hasCustomPrompt="1"/>
          </p:nvPr>
        </p:nvSpPr>
        <p:spPr>
          <a:xfrm>
            <a:off x="6560752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7" hasCustomPrompt="1"/>
          </p:nvPr>
        </p:nvSpPr>
        <p:spPr>
          <a:xfrm>
            <a:off x="910672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contenu 9"/>
          <p:cNvSpPr>
            <a:spLocks noGrp="1"/>
          </p:cNvSpPr>
          <p:nvPr>
            <p:ph sz="quarter" idx="18" hasCustomPrompt="1"/>
          </p:nvPr>
        </p:nvSpPr>
        <p:spPr>
          <a:xfrm flipV="1">
            <a:off x="1500047" y="2089149"/>
            <a:ext cx="331927" cy="46800"/>
          </a:xfrm>
          <a:solidFill>
            <a:schemeClr val="tx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150004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17" name="Espace réservé du contenu 9"/>
          <p:cNvSpPr>
            <a:spLocks noGrp="1"/>
          </p:cNvSpPr>
          <p:nvPr>
            <p:ph sz="quarter" idx="21" hasCustomPrompt="1"/>
          </p:nvPr>
        </p:nvSpPr>
        <p:spPr>
          <a:xfrm flipV="1">
            <a:off x="4032703" y="2089149"/>
            <a:ext cx="331927" cy="46800"/>
          </a:xfr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0" name="Espace réservé du contenu 9"/>
          <p:cNvSpPr>
            <a:spLocks noGrp="1"/>
          </p:cNvSpPr>
          <p:nvPr>
            <p:ph sz="quarter" idx="24" hasCustomPrompt="1"/>
          </p:nvPr>
        </p:nvSpPr>
        <p:spPr>
          <a:xfrm flipV="1">
            <a:off x="6560752" y="2089149"/>
            <a:ext cx="331927" cy="46800"/>
          </a:xfr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3" name="Espace réservé du contenu 9"/>
          <p:cNvSpPr>
            <a:spLocks noGrp="1"/>
          </p:cNvSpPr>
          <p:nvPr>
            <p:ph sz="quarter" idx="27" hasCustomPrompt="1"/>
          </p:nvPr>
        </p:nvSpPr>
        <p:spPr>
          <a:xfrm flipV="1">
            <a:off x="9106727" y="2089149"/>
            <a:ext cx="331927" cy="46800"/>
          </a:xfr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6" name="Espace réservé du texte 9"/>
          <p:cNvSpPr>
            <a:spLocks noGrp="1"/>
          </p:cNvSpPr>
          <p:nvPr>
            <p:ph type="body" sz="quarter" idx="30" hasCustomPrompt="1"/>
          </p:nvPr>
        </p:nvSpPr>
        <p:spPr>
          <a:xfrm>
            <a:off x="1500047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7" name="Espace réservé du texte 9"/>
          <p:cNvSpPr>
            <a:spLocks noGrp="1"/>
          </p:cNvSpPr>
          <p:nvPr>
            <p:ph type="body" sz="quarter" idx="31" hasCustomPrompt="1"/>
          </p:nvPr>
        </p:nvSpPr>
        <p:spPr>
          <a:xfrm>
            <a:off x="4032703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9"/>
          <p:cNvSpPr>
            <a:spLocks noGrp="1"/>
          </p:cNvSpPr>
          <p:nvPr>
            <p:ph type="body" sz="quarter" idx="32" hasCustomPrompt="1"/>
          </p:nvPr>
        </p:nvSpPr>
        <p:spPr>
          <a:xfrm>
            <a:off x="6560752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9" name="Espace réservé du contenu 9"/>
          <p:cNvSpPr>
            <a:spLocks noGrp="1"/>
          </p:cNvSpPr>
          <p:nvPr>
            <p:ph sz="quarter" idx="49" hasCustomPrompt="1"/>
          </p:nvPr>
        </p:nvSpPr>
        <p:spPr>
          <a:xfrm flipV="1">
            <a:off x="1500047" y="4516393"/>
            <a:ext cx="331927" cy="46800"/>
          </a:xfr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0" name="Espace réservé du contenu 9"/>
          <p:cNvSpPr>
            <a:spLocks noGrp="1"/>
          </p:cNvSpPr>
          <p:nvPr>
            <p:ph sz="quarter" idx="50" hasCustomPrompt="1"/>
          </p:nvPr>
        </p:nvSpPr>
        <p:spPr>
          <a:xfrm flipV="1">
            <a:off x="4032703" y="4516393"/>
            <a:ext cx="331927" cy="46800"/>
          </a:xfr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1" name="Espace réservé du contenu 9"/>
          <p:cNvSpPr>
            <a:spLocks noGrp="1"/>
          </p:cNvSpPr>
          <p:nvPr>
            <p:ph sz="quarter" idx="51" hasCustomPrompt="1"/>
          </p:nvPr>
        </p:nvSpPr>
        <p:spPr>
          <a:xfrm flipV="1">
            <a:off x="6560752" y="4516393"/>
            <a:ext cx="331927" cy="46800"/>
          </a:xfr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9" name="Espace réservé du texte 9">
            <a:extLst>
              <a:ext uri="{FF2B5EF4-FFF2-40B4-BE49-F238E27FC236}">
                <a16:creationId xmlns:a16="http://schemas.microsoft.com/office/drawing/2014/main" id="{19124759-4BC0-4DED-9B3F-D9B5919CAB7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032703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0" name="Espace réservé du texte 9">
            <a:extLst>
              <a:ext uri="{FF2B5EF4-FFF2-40B4-BE49-F238E27FC236}">
                <a16:creationId xmlns:a16="http://schemas.microsoft.com/office/drawing/2014/main" id="{95E98770-8A8E-449C-B9AD-EA90FB902FD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560752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2" name="Espace réservé du texte 9">
            <a:extLst>
              <a:ext uri="{FF2B5EF4-FFF2-40B4-BE49-F238E27FC236}">
                <a16:creationId xmlns:a16="http://schemas.microsoft.com/office/drawing/2014/main" id="{A7F85C1B-F18A-4BCD-86BF-C97ABE5BF4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0672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3" name="Espace réservé du texte 9">
            <a:extLst>
              <a:ext uri="{FF2B5EF4-FFF2-40B4-BE49-F238E27FC236}">
                <a16:creationId xmlns:a16="http://schemas.microsoft.com/office/drawing/2014/main" id="{085B4A69-381E-4B28-AC09-95C76C34903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32703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5" name="Espace réservé du texte 9">
            <a:extLst>
              <a:ext uri="{FF2B5EF4-FFF2-40B4-BE49-F238E27FC236}">
                <a16:creationId xmlns:a16="http://schemas.microsoft.com/office/drawing/2014/main" id="{DE56587E-4A25-47DD-9102-C51F48BE3F6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500047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6" name="Espace réservé du texte 9">
            <a:extLst>
              <a:ext uri="{FF2B5EF4-FFF2-40B4-BE49-F238E27FC236}">
                <a16:creationId xmlns:a16="http://schemas.microsoft.com/office/drawing/2014/main" id="{7517316A-F287-4634-868F-663D7EFCA70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60752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4E0BCC-1229-4AEB-BB3C-5A3171AD6007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BC7B22-D4CD-4D76-881E-69E14B4F5A5B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40118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948113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46830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5400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009692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98823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6136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2007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729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52867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53297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504343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47206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810316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343376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72102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48118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69706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4647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44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392553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76123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208104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211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914421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427008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6016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19958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29085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1356997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82949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0411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075605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048516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517313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6743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310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70505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A298C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A298C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4506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A298C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A298C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4822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328006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80901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76286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3091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A298CA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169721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698981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3739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542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766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186670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37347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262721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26622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789252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0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005472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5774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4289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2157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6351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0450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29651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701805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30587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506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1471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49051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8356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43784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404970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11041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484773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6047611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05376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739714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9785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8164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39954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4014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4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615200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4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4907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5581649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412028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24947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1680272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101774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908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slideLayout" Target="../slideLayouts/slideLayout176.xml"/><Relationship Id="rId18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17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65.xml"/><Relationship Id="rId16" Type="http://schemas.openxmlformats.org/officeDocument/2006/relationships/slideLayout" Target="../slideLayouts/slideLayout179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5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73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Relationship Id="rId14" Type="http://schemas.openxmlformats.org/officeDocument/2006/relationships/slideLayout" Target="../slideLayouts/slideLayout17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1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212.xml"/><Relationship Id="rId18" Type="http://schemas.openxmlformats.org/officeDocument/2006/relationships/slideLayout" Target="../slideLayouts/slideLayout217.xml"/><Relationship Id="rId26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02.xml"/><Relationship Id="rId21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211.xml"/><Relationship Id="rId17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24.xml"/><Relationship Id="rId2" Type="http://schemas.openxmlformats.org/officeDocument/2006/relationships/slideLayout" Target="../slideLayouts/slideLayout201.xml"/><Relationship Id="rId16" Type="http://schemas.openxmlformats.org/officeDocument/2006/relationships/slideLayout" Target="../slideLayouts/slideLayout215.xml"/><Relationship Id="rId20" Type="http://schemas.openxmlformats.org/officeDocument/2006/relationships/slideLayout" Target="../slideLayouts/slideLayout219.xml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24" Type="http://schemas.openxmlformats.org/officeDocument/2006/relationships/slideLayout" Target="../slideLayouts/slideLayout223.xml"/><Relationship Id="rId32" Type="http://schemas.openxmlformats.org/officeDocument/2006/relationships/image" Target="../media/image21.svg"/><Relationship Id="rId5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214.xml"/><Relationship Id="rId23" Type="http://schemas.openxmlformats.org/officeDocument/2006/relationships/slideLayout" Target="../slideLayouts/slideLayout222.xml"/><Relationship Id="rId28" Type="http://schemas.openxmlformats.org/officeDocument/2006/relationships/theme" Target="../theme/theme12.xml"/><Relationship Id="rId10" Type="http://schemas.openxmlformats.org/officeDocument/2006/relationships/slideLayout" Target="../slideLayouts/slideLayout209.xml"/><Relationship Id="rId19" Type="http://schemas.openxmlformats.org/officeDocument/2006/relationships/slideLayout" Target="../slideLayouts/slideLayout218.xml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Relationship Id="rId14" Type="http://schemas.openxmlformats.org/officeDocument/2006/relationships/slideLayout" Target="../slideLayouts/slideLayout213.xml"/><Relationship Id="rId22" Type="http://schemas.openxmlformats.org/officeDocument/2006/relationships/slideLayout" Target="../slideLayouts/slideLayout221.xml"/><Relationship Id="rId27" Type="http://schemas.openxmlformats.org/officeDocument/2006/relationships/slideLayout" Target="../slideLayouts/slideLayout226.xml"/><Relationship Id="rId30" Type="http://schemas.openxmlformats.org/officeDocument/2006/relationships/image" Target="../media/image19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3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1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19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43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37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slideLayout" Target="../slideLayouts/slideLayout158.xml"/><Relationship Id="rId18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17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47.xml"/><Relationship Id="rId16" Type="http://schemas.openxmlformats.org/officeDocument/2006/relationships/slideLayout" Target="../slideLayouts/slideLayout16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5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slideLayout" Target="../slideLayouts/slideLayout1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64162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4917" r:id="rId2"/>
    <p:sldLayoutId id="2147483838" r:id="rId3"/>
    <p:sldLayoutId id="2147484916" r:id="rId4"/>
    <p:sldLayoutId id="2147484925" r:id="rId5"/>
    <p:sldLayoutId id="2147484918" r:id="rId6"/>
    <p:sldLayoutId id="2147484930" r:id="rId7"/>
    <p:sldLayoutId id="2147484929" r:id="rId8"/>
    <p:sldLayoutId id="2147484928" r:id="rId9"/>
    <p:sldLayoutId id="2147484923" r:id="rId10"/>
    <p:sldLayoutId id="2147484922" r:id="rId11"/>
    <p:sldLayoutId id="2147484924" r:id="rId12"/>
    <p:sldLayoutId id="2147484919" r:id="rId13"/>
    <p:sldLayoutId id="2147484920" r:id="rId14"/>
    <p:sldLayoutId id="2147484921" r:id="rId15"/>
    <p:sldLayoutId id="2147484927" r:id="rId16"/>
    <p:sldLayoutId id="2147484926" r:id="rId17"/>
    <p:sldLayoutId id="2147483850" r:id="rId18"/>
    <p:sldLayoutId id="2147485121" r:id="rId19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068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84" r:id="rId1"/>
    <p:sldLayoutId id="2147485085" r:id="rId2"/>
    <p:sldLayoutId id="2147485086" r:id="rId3"/>
    <p:sldLayoutId id="2147485087" r:id="rId4"/>
    <p:sldLayoutId id="2147485088" r:id="rId5"/>
    <p:sldLayoutId id="2147485089" r:id="rId6"/>
    <p:sldLayoutId id="2147485090" r:id="rId7"/>
    <p:sldLayoutId id="2147485091" r:id="rId8"/>
    <p:sldLayoutId id="2147485092" r:id="rId9"/>
    <p:sldLayoutId id="2147485093" r:id="rId10"/>
    <p:sldLayoutId id="2147485094" r:id="rId11"/>
    <p:sldLayoutId id="2147485095" r:id="rId12"/>
    <p:sldLayoutId id="2147485096" r:id="rId13"/>
    <p:sldLayoutId id="2147485097" r:id="rId14"/>
    <p:sldLayoutId id="2147485098" r:id="rId15"/>
    <p:sldLayoutId id="2147485099" r:id="rId16"/>
    <p:sldLayoutId id="2147485100" r:id="rId17"/>
    <p:sldLayoutId id="2147485101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1469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  <p:sldLayoutId id="2147485115" r:id="rId13"/>
    <p:sldLayoutId id="2147485116" r:id="rId14"/>
    <p:sldLayoutId id="2147485117" r:id="rId15"/>
    <p:sldLayoutId id="2147485118" r:id="rId16"/>
    <p:sldLayoutId id="2147485119" r:id="rId17"/>
    <p:sldLayoutId id="2147485120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que 14">
            <a:extLst>
              <a:ext uri="{FF2B5EF4-FFF2-40B4-BE49-F238E27FC236}">
                <a16:creationId xmlns:a16="http://schemas.microsoft.com/office/drawing/2014/main" id="{6CCA5ACC-FF7B-D5BC-628A-AE06FC09CC3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88AA6-BAE3-0777-65DF-0D2E360EA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512929" y="6356419"/>
            <a:ext cx="8332055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F942F2-F4A0-1B1E-16DB-AB68CCEB736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33368" y="0"/>
            <a:ext cx="10940400" cy="6810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9A788-B53E-5EF0-8BDA-CAC971C3017A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972000" y="2707200"/>
            <a:ext cx="10310400" cy="323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  <a:p>
            <a:pPr lvl="5"/>
            <a:r>
              <a:rPr lang="fr-FR" noProof="0"/>
              <a:t>Texte de niveau 6</a:t>
            </a:r>
          </a:p>
          <a:p>
            <a:pPr lvl="6"/>
            <a:r>
              <a:rPr lang="fr-FR" noProof="0"/>
              <a:t>Texte de niveau 7</a:t>
            </a:r>
          </a:p>
          <a:p>
            <a:pPr lvl="7"/>
            <a:r>
              <a:rPr lang="fr-FR" noProof="0"/>
              <a:t>Texte de niveau 8</a:t>
            </a:r>
          </a:p>
          <a:p>
            <a:pPr lvl="8"/>
            <a:r>
              <a:rPr lang="fr-FR" noProof="0"/>
              <a:t>Texte de niveau 9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507CC-7ED4-9950-6A41-3894B6F6DDF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E2CA4C2-FD14-49EB-B46A-D4745CDB2B8B}" type="datetime1">
              <a:rPr lang="en-GB" smtClean="0"/>
              <a:pPr/>
              <a:t>23/04/2026</a:t>
            </a:fld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D15C24-6ABF-B7C6-8A7E-33E2368AA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4B59C18-4233-8434-DFE9-98ABDCADED7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A522556-5EFC-F6C6-8A81-E6151B457775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6AE7AE2-0822-9220-0809-E00D85B31D70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E76C85B-0F7E-10F4-FB69-7B567884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FF53E7-F429-A50F-BF6B-444AE219092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3805102-61F0-ABE5-6858-C677BFDC715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233787C-B44D-02D3-49B0-5B0436AF075C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DF6705F-3DF9-7D17-E564-408ABB0649D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7215B267-DBA1-FCE6-D2D2-F644592739BE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298BE8C6-96A6-97F1-0C55-626DA51CEDAE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4287CB58-D8C6-2BC4-0B5E-5C2F3421A3BA}"/>
              </a:ext>
            </a:extLst>
          </p:cNvPr>
          <p:cNvGrpSpPr/>
          <p:nvPr userDrawn="1"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3BEE07F-A51F-2605-C98B-C5CA4AB11631}"/>
                </a:ext>
              </a:extLst>
            </p:cNvPr>
            <p:cNvCxnSpPr/>
            <p:nvPr userDrawn="1"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5991F41-EA5E-77DF-06F3-712AC50FA0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FC81966-4036-0050-FB78-6926F3361B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aphic 24">
            <a:extLst>
              <a:ext uri="{FF2B5EF4-FFF2-40B4-BE49-F238E27FC236}">
                <a16:creationId xmlns:a16="http://schemas.microsoft.com/office/drawing/2014/main" id="{BCDC754D-D2BB-E7BB-C24B-F691F5C33D0E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82" name="Graphic 24">
              <a:extLst>
                <a:ext uri="{FF2B5EF4-FFF2-40B4-BE49-F238E27FC236}">
                  <a16:creationId xmlns:a16="http://schemas.microsoft.com/office/drawing/2014/main" id="{7EE776DE-5FEC-85C8-E09E-DA8EFE241E8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EEA2231-1913-27BD-536F-A5B3C5FE51C2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99843258-1B27-6414-70AC-C18AB7AA3AB5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215" name="Graphic 24">
                <a:extLst>
                  <a:ext uri="{FF2B5EF4-FFF2-40B4-BE49-F238E27FC236}">
                    <a16:creationId xmlns:a16="http://schemas.microsoft.com/office/drawing/2014/main" id="{49FAC3D6-0FCE-96E5-8A48-259E044F40A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6C33C7F5-A0E4-254E-75F1-90BE3BEF3B0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38D0598-5C21-5EB1-30E3-2D2B70977620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9B70186-1568-2D23-2263-A484DA04BDFB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6CC694A-A7BB-B46A-1EDC-D577F65EFA0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EA524386-ADE2-B504-907A-EB6AD8F70020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B1A540F-A40D-A117-666E-A392A0DD735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048ABFF8-E6BB-B14F-F7DA-6C96A2861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9DDE29B-37F7-A249-608C-092B32D81C0D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543A0FC-2B15-CFE1-996E-408FBCBEF418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477B248-DF33-7D7F-81F1-76EC7E239D9B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3" name="Graphic 24">
              <a:extLst>
                <a:ext uri="{FF2B5EF4-FFF2-40B4-BE49-F238E27FC236}">
                  <a16:creationId xmlns:a16="http://schemas.microsoft.com/office/drawing/2014/main" id="{70ECF227-9677-65EC-E0BA-F864FCE26D2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84" name="Graphic 24">
                <a:extLst>
                  <a:ext uri="{FF2B5EF4-FFF2-40B4-BE49-F238E27FC236}">
                    <a16:creationId xmlns:a16="http://schemas.microsoft.com/office/drawing/2014/main" id="{0E955610-FA90-0921-B850-663075043FB6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299CF7BC-7A30-B8CA-A4C2-4410833DCEA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87278E67-E660-E2DA-A4C2-B0A0619E412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8D064550-BB3E-4138-DA45-000B00B91815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425B4CB-F8C6-6E3C-CD7D-FE96322532C9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794B902F-B9BD-6A4C-1908-BB82DA880297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628EC31B-A7F5-29D9-5FC0-AB65F6EBD7EB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7080A430-49C4-1712-8B32-8104AAD70C9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EB0FABCE-36CB-5948-D42B-0AD662B8416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AD419724-BD89-1055-D5B5-BE4901E2373D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A257289-7A2D-C3C5-E90E-07B868E74AB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5" name="Graphic 24">
                <a:extLst>
                  <a:ext uri="{FF2B5EF4-FFF2-40B4-BE49-F238E27FC236}">
                    <a16:creationId xmlns:a16="http://schemas.microsoft.com/office/drawing/2014/main" id="{817D0B2E-2C02-9C6D-B454-AE598E8E516A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ABEFF6F0-6857-31B2-EFEE-2ACD9628920F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1C266FA8-BBAE-0CA7-197D-FAC9443AC6A7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71BE29D-03FF-788F-D5B9-6598C6856AEA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A8A8D38E-2E29-1804-06C3-EB186415E105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A5B431A2-CAD7-1FDD-1028-222AA7BB19B8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5EA43C9-EF5B-85E4-A044-8229ACFE15B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B9B67FC1-73EF-F96D-9E39-9AE7B2F7D388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FCB25E4-137E-B9B1-4085-0AD50991AEF7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F5029DD3-AFC7-6B93-32DC-13B652772A71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B7523AE4-0F96-68CF-B63F-A7A1D3C38DF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D97596-35E6-1E53-55AD-ADB791F1097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2854ED57-CF5F-1DF2-76CF-E074E52D5A39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AE7177A7-EB2D-CA39-9726-10F31A5034A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2B57FC33-FD98-CFF0-BDF4-728A068FBB63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BC4979C7-E7D0-3C78-953E-F3FFB967E985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F92177B0-DE30-A491-170D-9A5E9DB6CF70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9D76AF89-6B80-752D-9E95-EEE2D9560A13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5353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  <p:sldLayoutId id="2147485136" r:id="rId13"/>
    <p:sldLayoutId id="2147485137" r:id="rId14"/>
    <p:sldLayoutId id="2147485138" r:id="rId15"/>
    <p:sldLayoutId id="2147485139" r:id="rId16"/>
    <p:sldLayoutId id="2147485140" r:id="rId17"/>
    <p:sldLayoutId id="2147485141" r:id="rId18"/>
    <p:sldLayoutId id="2147485142" r:id="rId19"/>
    <p:sldLayoutId id="2147485143" r:id="rId20"/>
    <p:sldLayoutId id="2147485144" r:id="rId21"/>
    <p:sldLayoutId id="2147485145" r:id="rId22"/>
    <p:sldLayoutId id="2147485146" r:id="rId23"/>
    <p:sldLayoutId id="2147485147" r:id="rId24"/>
    <p:sldLayoutId id="2147485148" r:id="rId25"/>
    <p:sldLayoutId id="2147485149" r:id="rId26"/>
    <p:sldLayoutId id="2147485150" r:id="rId2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2736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orient="horz" pos="2160">
          <p15:clr>
            <a:srgbClr val="F26B43"/>
          </p15:clr>
        </p15:guide>
        <p15:guide id="1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73954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2" r:id="rId1"/>
    <p:sldLayoutId id="2147484933" r:id="rId2"/>
    <p:sldLayoutId id="2147484934" r:id="rId3"/>
    <p:sldLayoutId id="2147484935" r:id="rId4"/>
    <p:sldLayoutId id="2147484936" r:id="rId5"/>
    <p:sldLayoutId id="2147484937" r:id="rId6"/>
    <p:sldLayoutId id="2147484938" r:id="rId7"/>
    <p:sldLayoutId id="2147484939" r:id="rId8"/>
    <p:sldLayoutId id="2147484940" r:id="rId9"/>
    <p:sldLayoutId id="2147484941" r:id="rId10"/>
    <p:sldLayoutId id="2147484942" r:id="rId11"/>
    <p:sldLayoutId id="2147484943" r:id="rId12"/>
    <p:sldLayoutId id="2147484944" r:id="rId13"/>
    <p:sldLayoutId id="2147484945" r:id="rId14"/>
    <p:sldLayoutId id="2147484946" r:id="rId15"/>
    <p:sldLayoutId id="2147484947" r:id="rId16"/>
    <p:sldLayoutId id="2147484948" r:id="rId17"/>
    <p:sldLayoutId id="2147484949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93824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51" r:id="rId1"/>
    <p:sldLayoutId id="2147484952" r:id="rId2"/>
    <p:sldLayoutId id="2147484953" r:id="rId3"/>
    <p:sldLayoutId id="2147484954" r:id="rId4"/>
    <p:sldLayoutId id="2147484955" r:id="rId5"/>
    <p:sldLayoutId id="2147484956" r:id="rId6"/>
    <p:sldLayoutId id="2147484957" r:id="rId7"/>
    <p:sldLayoutId id="2147484958" r:id="rId8"/>
    <p:sldLayoutId id="2147484959" r:id="rId9"/>
    <p:sldLayoutId id="2147484960" r:id="rId10"/>
    <p:sldLayoutId id="2147484961" r:id="rId11"/>
    <p:sldLayoutId id="2147484962" r:id="rId12"/>
    <p:sldLayoutId id="2147484963" r:id="rId13"/>
    <p:sldLayoutId id="2147484964" r:id="rId14"/>
    <p:sldLayoutId id="2147484965" r:id="rId15"/>
    <p:sldLayoutId id="2147484966" r:id="rId16"/>
    <p:sldLayoutId id="2147484967" r:id="rId17"/>
    <p:sldLayoutId id="2147484968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1059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6" r:id="rId1"/>
    <p:sldLayoutId id="2147485047" r:id="rId2"/>
    <p:sldLayoutId id="2147485048" r:id="rId3"/>
    <p:sldLayoutId id="2147485049" r:id="rId4"/>
    <p:sldLayoutId id="2147485050" r:id="rId5"/>
    <p:sldLayoutId id="2147485051" r:id="rId6"/>
    <p:sldLayoutId id="2147485052" r:id="rId7"/>
    <p:sldLayoutId id="2147485053" r:id="rId8"/>
    <p:sldLayoutId id="2147485054" r:id="rId9"/>
    <p:sldLayoutId id="2147485055" r:id="rId10"/>
    <p:sldLayoutId id="2147485056" r:id="rId11"/>
    <p:sldLayoutId id="2147485057" r:id="rId12"/>
    <p:sldLayoutId id="2147485058" r:id="rId13"/>
    <p:sldLayoutId id="2147485059" r:id="rId14"/>
    <p:sldLayoutId id="2147485060" r:id="rId15"/>
    <p:sldLayoutId id="2147485061" r:id="rId16"/>
    <p:sldLayoutId id="2147485062" r:id="rId17"/>
    <p:sldLayoutId id="2147485063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rgbClr val="A298CA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77081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  <p:sldLayoutId id="2147484982" r:id="rId13"/>
    <p:sldLayoutId id="2147484983" r:id="rId14"/>
    <p:sldLayoutId id="2147484984" r:id="rId15"/>
    <p:sldLayoutId id="2147484985" r:id="rId16"/>
    <p:sldLayoutId id="2147484986" r:id="rId17"/>
    <p:sldLayoutId id="2147484987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3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4328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89" r:id="rId1"/>
    <p:sldLayoutId id="2147484990" r:id="rId2"/>
    <p:sldLayoutId id="2147484991" r:id="rId3"/>
    <p:sldLayoutId id="2147484992" r:id="rId4"/>
    <p:sldLayoutId id="2147484993" r:id="rId5"/>
    <p:sldLayoutId id="2147484994" r:id="rId6"/>
    <p:sldLayoutId id="2147484995" r:id="rId7"/>
    <p:sldLayoutId id="2147484996" r:id="rId8"/>
    <p:sldLayoutId id="2147484997" r:id="rId9"/>
    <p:sldLayoutId id="2147484998" r:id="rId10"/>
    <p:sldLayoutId id="2147484999" r:id="rId11"/>
    <p:sldLayoutId id="2147485000" r:id="rId12"/>
    <p:sldLayoutId id="2147485001" r:id="rId13"/>
    <p:sldLayoutId id="2147485002" r:id="rId14"/>
    <p:sldLayoutId id="2147485003" r:id="rId15"/>
    <p:sldLayoutId id="2147485004" r:id="rId16"/>
    <p:sldLayoutId id="2147485005" r:id="rId17"/>
    <p:sldLayoutId id="2147485006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3708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8" r:id="rId1"/>
    <p:sldLayoutId id="2147485009" r:id="rId2"/>
    <p:sldLayoutId id="2147485010" r:id="rId3"/>
    <p:sldLayoutId id="2147485011" r:id="rId4"/>
    <p:sldLayoutId id="2147485012" r:id="rId5"/>
    <p:sldLayoutId id="2147485013" r:id="rId6"/>
    <p:sldLayoutId id="2147485014" r:id="rId7"/>
    <p:sldLayoutId id="2147485015" r:id="rId8"/>
    <p:sldLayoutId id="2147485016" r:id="rId9"/>
    <p:sldLayoutId id="2147485017" r:id="rId10"/>
    <p:sldLayoutId id="2147485018" r:id="rId11"/>
    <p:sldLayoutId id="2147485019" r:id="rId12"/>
    <p:sldLayoutId id="2147485020" r:id="rId13"/>
    <p:sldLayoutId id="2147485021" r:id="rId14"/>
    <p:sldLayoutId id="2147485022" r:id="rId15"/>
    <p:sldLayoutId id="2147485023" r:id="rId16"/>
    <p:sldLayoutId id="2147485024" r:id="rId17"/>
    <p:sldLayoutId id="2147485025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5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156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27" r:id="rId1"/>
    <p:sldLayoutId id="2147485028" r:id="rId2"/>
    <p:sldLayoutId id="2147485029" r:id="rId3"/>
    <p:sldLayoutId id="2147485030" r:id="rId4"/>
    <p:sldLayoutId id="2147485031" r:id="rId5"/>
    <p:sldLayoutId id="2147485032" r:id="rId6"/>
    <p:sldLayoutId id="2147485033" r:id="rId7"/>
    <p:sldLayoutId id="2147485034" r:id="rId8"/>
    <p:sldLayoutId id="2147485035" r:id="rId9"/>
    <p:sldLayoutId id="2147485036" r:id="rId10"/>
    <p:sldLayoutId id="2147485037" r:id="rId11"/>
    <p:sldLayoutId id="2147485038" r:id="rId12"/>
    <p:sldLayoutId id="2147485039" r:id="rId13"/>
    <p:sldLayoutId id="2147485040" r:id="rId14"/>
    <p:sldLayoutId id="2147485041" r:id="rId15"/>
    <p:sldLayoutId id="2147485042" r:id="rId16"/>
    <p:sldLayoutId id="2147485043" r:id="rId17"/>
    <p:sldLayoutId id="2147485044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5676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5" r:id="rId1"/>
    <p:sldLayoutId id="2147485066" r:id="rId2"/>
    <p:sldLayoutId id="2147485067" r:id="rId3"/>
    <p:sldLayoutId id="2147485068" r:id="rId4"/>
    <p:sldLayoutId id="2147485069" r:id="rId5"/>
    <p:sldLayoutId id="2147485070" r:id="rId6"/>
    <p:sldLayoutId id="2147485071" r:id="rId7"/>
    <p:sldLayoutId id="2147485072" r:id="rId8"/>
    <p:sldLayoutId id="2147485073" r:id="rId9"/>
    <p:sldLayoutId id="2147485074" r:id="rId10"/>
    <p:sldLayoutId id="2147485075" r:id="rId11"/>
    <p:sldLayoutId id="2147485076" r:id="rId12"/>
    <p:sldLayoutId id="2147485077" r:id="rId13"/>
    <p:sldLayoutId id="2147485078" r:id="rId14"/>
    <p:sldLayoutId id="2147485079" r:id="rId15"/>
    <p:sldLayoutId id="2147485080" r:id="rId16"/>
    <p:sldLayoutId id="2147485081" r:id="rId17"/>
    <p:sldLayoutId id="2147485082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rgbClr val="FED27A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65E84-0AD3-FA84-08DA-9ACD74CA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A7C18-C39C-AF3C-D1A5-C0F49BF49EBC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630000" y="979200"/>
            <a:ext cx="10933200" cy="482400"/>
          </a:xfrm>
        </p:spPr>
        <p:txBody>
          <a:bodyPr/>
          <a:lstStyle/>
          <a:p>
            <a:r>
              <a:rPr lang="fr-FR"/>
              <a:t>Appel à projet Centres de Tri 2026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F6A8116-7E7F-23A1-63FD-CDDCD5CCE0E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630000" y="2338388"/>
            <a:ext cx="10933200" cy="1162800"/>
          </a:xfrm>
        </p:spPr>
        <p:txBody>
          <a:bodyPr>
            <a:normAutofit fontScale="62500" lnSpcReduction="20000"/>
          </a:bodyPr>
          <a:lstStyle/>
          <a:p>
            <a:r>
              <a:rPr lang="fr-FR" sz="2400" dirty="0"/>
              <a:t>Dossier de candidature à la catégorie 1 : amélioration des performances de centres de tri</a:t>
            </a:r>
          </a:p>
          <a:p>
            <a:endParaRPr lang="fr-FR" sz="2400" dirty="0"/>
          </a:p>
          <a:p>
            <a:endParaRPr lang="fr-FR" sz="2400" dirty="0"/>
          </a:p>
          <a:p>
            <a:r>
              <a:rPr lang="fr-FR" sz="2400" dirty="0"/>
              <a:t>Date limite de dépôt de la pré-inscription </a:t>
            </a:r>
            <a:r>
              <a:rPr lang="fr-FR" sz="2400"/>
              <a:t>le 22 mai 2026</a:t>
            </a:r>
            <a:endParaRPr lang="fr-FR" sz="24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C6E14C-22CD-D5D9-C121-1A20848445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/>
              <a:t>Nom et code du centre de tri porteur du projet</a:t>
            </a:r>
          </a:p>
        </p:txBody>
      </p:sp>
    </p:spTree>
    <p:extLst>
      <p:ext uri="{BB962C8B-B14F-4D97-AF65-F5344CB8AC3E}">
        <p14:creationId xmlns:p14="http://schemas.microsoft.com/office/powerpoint/2010/main" val="105780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FC49C-3F99-351C-0788-B07F7C800DE2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fr-FR"/>
              <a:t>Rappel des modalités de candidature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3BC019-0AF7-DB8C-808D-046E87C6D2C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633368" y="4400506"/>
            <a:ext cx="10310400" cy="159584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r-FR" sz="1200" b="1"/>
              <a:t>Pré-inscription: 30 avril – 22 mai</a:t>
            </a:r>
            <a:endParaRPr lang="en-US" sz="1200"/>
          </a:p>
          <a:p>
            <a:r>
              <a:rPr lang="fr-FR" sz="1200" b="1"/>
              <a:t>Analyse de recevabilité - 22-29 mai</a:t>
            </a:r>
            <a:endParaRPr lang="fr-FR" sz="1200"/>
          </a:p>
          <a:p>
            <a:r>
              <a:rPr lang="fr-FR" sz="1200" b="1"/>
              <a:t>Dépôt du dossier technique finalisée 1 juin – 31 juillet</a:t>
            </a:r>
            <a:endParaRPr lang="en-US" sz="1200"/>
          </a:p>
          <a:p>
            <a:r>
              <a:rPr lang="fr-FR" sz="1200" b="1"/>
              <a:t>Analyse de recevabilité et cohérence territoriale 3 aout – 14 septembre</a:t>
            </a:r>
            <a:endParaRPr lang="fr-FR" sz="1200"/>
          </a:p>
          <a:p>
            <a:r>
              <a:rPr lang="fr-FR" sz="1200" b="1"/>
              <a:t>Audition des candidats : 14 septembre – 7 octobre</a:t>
            </a:r>
            <a:endParaRPr lang="en-US" sz="1200"/>
          </a:p>
          <a:p>
            <a:r>
              <a:rPr lang="fr-FR" sz="1200" b="1"/>
              <a:t>Réception des dossiers intégrant les échanges et retour auditions : Septembre – Octobre </a:t>
            </a:r>
            <a:endParaRPr lang="en-US" sz="1200"/>
          </a:p>
          <a:p>
            <a:r>
              <a:rPr lang="fr-FR" sz="1200" b="1"/>
              <a:t>Evaluation et sélection des projets : novembre – décembre </a:t>
            </a:r>
            <a:r>
              <a:rPr lang="fr-FR" sz="1200" b="1" dirty="0"/>
              <a:t> 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B6F2E3-54B6-93FC-CD8B-57AA04CC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54AA69-6127-4C1C-903D-4A6DAD6607A0}" type="datetime1">
              <a:rPr kumimoji="0" lang="en-GB" sz="1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23/04/2026</a:t>
            </a:fld>
            <a:endParaRPr kumimoji="0" lang="fr-FR" sz="100" b="0" i="0" u="none" strike="noStrike" kern="1200" cap="none" spc="0" normalizeH="0" baseline="0" noProof="0">
              <a:ln>
                <a:noFill/>
              </a:ln>
              <a:solidFill>
                <a:srgbClr val="000000">
                  <a:alpha val="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88FAD8-7406-69E2-0438-CC909051C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3E91DC-5C0F-443B-9617-CF521B799BE5}" type="slidenum">
              <a:rPr kumimoji="0" lang="fr-FR" sz="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3E38DDA-3E70-AAB0-BF8C-E2496DB91A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368" y="3696866"/>
            <a:ext cx="10310399" cy="619200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Rappel des étapes de candidature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B556AF1-2CF3-0139-A25B-3CAD00E91B34}"/>
              </a:ext>
            </a:extLst>
          </p:cNvPr>
          <p:cNvSpPr txBox="1">
            <a:spLocks/>
          </p:cNvSpPr>
          <p:nvPr/>
        </p:nvSpPr>
        <p:spPr bwMode="gray">
          <a:xfrm>
            <a:off x="633368" y="1648188"/>
            <a:ext cx="10310400" cy="8093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fr-FR"/>
              <a:t>Le candidat remplira ce document « dossier de candidature » avec les éléments demandés. Le candidat précisera, quand l’information n’est pas disponible à date, et la raison de la non-disponibilité</a:t>
            </a:r>
            <a:r>
              <a:rPr lang="en-US"/>
              <a:t>​</a:t>
            </a:r>
          </a:p>
          <a:p>
            <a:pPr fontAlgn="base"/>
            <a:r>
              <a:rPr lang="fr-FR"/>
              <a:t>​</a:t>
            </a:r>
          </a:p>
          <a:p>
            <a:pPr fontAlgn="base"/>
            <a:r>
              <a:rPr lang="fr-FR"/>
              <a:t>Ce document peut servir de support de présentation pour les auditions si le candidat le souhaite</a:t>
            </a:r>
            <a:r>
              <a:rPr lang="en-US"/>
              <a:t>​</a:t>
            </a:r>
          </a:p>
          <a:p>
            <a:pPr fontAlgn="base"/>
            <a:r>
              <a:rPr lang="fr-FR"/>
              <a:t>​</a:t>
            </a:r>
          </a:p>
          <a:p>
            <a:pPr fontAlgn="base"/>
            <a:r>
              <a:rPr lang="fr-FR"/>
              <a:t>La forme du support est libre à condition de contenir a minima les informations et les tableaux demandés dans ce document.</a:t>
            </a:r>
            <a:endParaRPr lang="en-US"/>
          </a:p>
          <a:p>
            <a:endParaRPr lang="fr-FR" sz="1200"/>
          </a:p>
        </p:txBody>
      </p:sp>
    </p:spTree>
    <p:extLst>
      <p:ext uri="{BB962C8B-B14F-4D97-AF65-F5344CB8AC3E}">
        <p14:creationId xmlns:p14="http://schemas.microsoft.com/office/powerpoint/2010/main" val="337222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FB34BC3-D47E-C45F-9EB8-1EAFE1D2D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7434F78-5FF6-0791-195D-A8B631CF8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Présentation du candidat catégorie 1 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13F5348-1DB7-B91A-9FD7-D76A23C728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Cette partie devra contenir impérativement à minima :</a:t>
            </a:r>
          </a:p>
          <a:p>
            <a:r>
              <a:rPr lang="fr-FR" b="1" dirty="0">
                <a:solidFill>
                  <a:schemeClr val="accent6"/>
                </a:solidFill>
              </a:rPr>
              <a:t>Cette partie devra contenir impérativement à minima :</a:t>
            </a:r>
          </a:p>
          <a:p>
            <a:endParaRPr lang="fr-FR" b="1" dirty="0">
              <a:solidFill>
                <a:schemeClr val="accent6"/>
              </a:solidFill>
            </a:endParaRP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152F548-AF14-1506-EF24-ECD2A6810E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7955"/>
              </p:ext>
            </p:extLst>
          </p:nvPr>
        </p:nvGraphicFramePr>
        <p:xfrm>
          <a:off x="447675" y="1975152"/>
          <a:ext cx="3401514" cy="296895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16851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384663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Date de mise en service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246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Date de modernisation ( derniers travaux)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04340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Date de passage en 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88062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Population cliente à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500078">
                <a:tc>
                  <a:txBody>
                    <a:bodyPr/>
                    <a:lstStyle/>
                    <a:p>
                      <a:r>
                        <a:rPr lang="fr-FR" sz="1200" b="0"/>
                        <a:t>Tonnage traité à date 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5173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200" b="0"/>
                        <a:t>Dont tonnage de la collecte Hors foyer(t/an)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5246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Dont tonnage issu de la restauration(t/an)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805419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40600538-E9F8-6B17-150E-1C369C9DA4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603654"/>
              </p:ext>
            </p:extLst>
          </p:nvPr>
        </p:nvGraphicFramePr>
        <p:xfrm>
          <a:off x="5706208" y="1915346"/>
          <a:ext cx="5565398" cy="39072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21996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443402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4532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Modèle de tri à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043402"/>
                  </a:ext>
                </a:extLst>
              </a:tr>
              <a:tr h="4240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 concerné date de passage au flux développement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880627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Capacité nominale du centre de tri sur 2 postes en t/an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 </a:t>
                      </a:r>
                      <a:r>
                        <a:rPr lang="fr-FR" sz="1200" b="0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Multimatériaux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261228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Emballages*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00194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Métaux - Plastiques - PCC*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687163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fibreux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729341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Opérateurs de tri (par poste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78057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Autres personnels 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(sur la totalité des postes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73371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41AE8731-243C-FFB4-FF88-777138A66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865524"/>
              </p:ext>
            </p:extLst>
          </p:nvPr>
        </p:nvGraphicFramePr>
        <p:xfrm>
          <a:off x="7428412" y="81246"/>
          <a:ext cx="4563291" cy="731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3980">
                  <a:extLst>
                    <a:ext uri="{9D8B030D-6E8A-4147-A177-3AD203B41FA5}">
                      <a16:colId xmlns:a16="http://schemas.microsoft.com/office/drawing/2014/main" val="351628731"/>
                    </a:ext>
                  </a:extLst>
                </a:gridCol>
                <a:gridCol w="2849311">
                  <a:extLst>
                    <a:ext uri="{9D8B030D-6E8A-4147-A177-3AD203B41FA5}">
                      <a16:colId xmlns:a16="http://schemas.microsoft.com/office/drawing/2014/main" val="34223393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Propriétaire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754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Porteur du projet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322890"/>
                  </a:ext>
                </a:extLst>
              </a:tr>
            </a:tbl>
          </a:graphicData>
        </a:graphic>
      </p:graphicFrame>
      <p:sp>
        <p:nvSpPr>
          <p:cNvPr id="9" name="ZoneTexte 8">
            <a:extLst>
              <a:ext uri="{FF2B5EF4-FFF2-40B4-BE49-F238E27FC236}">
                <a16:creationId xmlns:a16="http://schemas.microsoft.com/office/drawing/2014/main" id="{3B67BBC5-933F-8EE1-D3AE-9E2B89DBC890}"/>
              </a:ext>
            </a:extLst>
          </p:cNvPr>
          <p:cNvSpPr txBox="1"/>
          <p:nvPr/>
        </p:nvSpPr>
        <p:spPr>
          <a:xfrm>
            <a:off x="5901955" y="6057900"/>
            <a:ext cx="6237605" cy="42319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050"/>
              <a:t>Flux "Emballages" intègre les aciers, aluminiums, PCC, plastiques rigides et souples, cartonnettes</a:t>
            </a:r>
            <a:endParaRPr lang="fr-FR" sz="1050">
              <a:cs typeface="Arial"/>
            </a:endParaRPr>
          </a:p>
          <a:p>
            <a:r>
              <a:rPr lang="fr-FR" sz="1050">
                <a:cs typeface="Arial"/>
              </a:rPr>
              <a:t>Flux "Métaux-Plastiques-PCC" intègre </a:t>
            </a:r>
            <a:r>
              <a:rPr lang="fr-FR" sz="1100">
                <a:cs typeface="Arial"/>
              </a:rPr>
              <a:t>les aciers, aluminiums, PCC, plastiques rigides et souples</a:t>
            </a:r>
          </a:p>
        </p:txBody>
      </p:sp>
    </p:spTree>
    <p:extLst>
      <p:ext uri="{BB962C8B-B14F-4D97-AF65-F5344CB8AC3E}">
        <p14:creationId xmlns:p14="http://schemas.microsoft.com/office/powerpoint/2010/main" val="190749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65D534-97C6-DE78-BD5D-E3D9E0809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8D24EC6-60AB-3BFE-0EEA-7AB335055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Présentation du projet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759F6A6-15B9-D693-C3CB-DD73AE8B13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3368" y="2969951"/>
            <a:ext cx="10392186" cy="2129587"/>
          </a:xfrm>
        </p:spPr>
        <p:txBody>
          <a:bodyPr/>
          <a:lstStyle/>
          <a:p>
            <a:pPr algn="just"/>
            <a:r>
              <a:rPr lang="fr-FR" dirty="0"/>
              <a:t>Ici le candidat présentera succinctement les raisons, les contextes, les problématiques, les objectifs ( économiques, techniques, conditions de travail) qui le mènent à candidater pour la catégorie 1.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candidat argumentera l’éligibilité de sa candidature par rapport aux conditions d’éligibilités définis dans le cahier des charges.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candidat argumentera la cohérence territoriale et la pertinence de son projet ( avantages pour les collectivités clientes, pérennité du centre de tri, retour sur investissement du projet)</a:t>
            </a:r>
          </a:p>
          <a:p>
            <a:pPr algn="just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D6B631-7237-5EF9-B37E-843BE64DD187}"/>
              </a:ext>
            </a:extLst>
          </p:cNvPr>
          <p:cNvSpPr txBox="1"/>
          <p:nvPr/>
        </p:nvSpPr>
        <p:spPr>
          <a:xfrm>
            <a:off x="357188" y="1483862"/>
            <a:ext cx="611187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Cette partie devra contenir impérativement à minima  les points ci- dessous  :</a:t>
            </a:r>
          </a:p>
        </p:txBody>
      </p:sp>
    </p:spTree>
    <p:extLst>
      <p:ext uri="{BB962C8B-B14F-4D97-AF65-F5344CB8AC3E}">
        <p14:creationId xmlns:p14="http://schemas.microsoft.com/office/powerpoint/2010/main" val="89377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65D534-97C6-DE78-BD5D-E3D9E0809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8D24EC6-60AB-3BFE-0EEA-7AB33505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68" y="67911"/>
            <a:ext cx="11744325" cy="60486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sz="1600" b="1"/>
              <a:t>Catégorie 1 : A</a:t>
            </a:r>
            <a:r>
              <a:rPr lang="fr-FR" sz="1600"/>
              <a:t>mélioration des performances de centres de tri</a:t>
            </a:r>
            <a:br>
              <a:rPr lang="fr-FR" sz="1600"/>
            </a:br>
            <a:r>
              <a:rPr lang="fr-FR" sz="1600"/>
              <a:t>Présentation du projet</a:t>
            </a:r>
            <a:endParaRPr lang="fr-FR" sz="1600" b="1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759F6A6-15B9-D693-C3CB-DD73AE8B13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9268" y="1014813"/>
            <a:ext cx="10508701" cy="5616041"/>
          </a:xfrm>
        </p:spPr>
        <p:txBody>
          <a:bodyPr/>
          <a:lstStyle/>
          <a:p>
            <a:r>
              <a:rPr lang="fr-FR" sz="1200"/>
              <a:t>La solution technique finale est-elle définie? : préciser l’état d’avancement de la réflexion sur le projet</a:t>
            </a:r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endParaRPr lang="fr-FR" sz="1100"/>
          </a:p>
          <a:p>
            <a:r>
              <a:rPr lang="fr-FR" sz="1100"/>
              <a:t>Selon l’état d’avancement du projet , le centre de tri détaillera pour chaque objectif, les détails des actions/travaux envisagés, les montants et la nature des investissements prévus: </a:t>
            </a:r>
          </a:p>
          <a:p>
            <a:endParaRPr lang="fr-FR" sz="1100"/>
          </a:p>
          <a:p>
            <a:pPr marL="342900" indent="-342900">
              <a:buAutoNum type="arabicPeriod"/>
            </a:pPr>
            <a:r>
              <a:rPr lang="fr-FR" sz="1100">
                <a:solidFill>
                  <a:schemeClr val="accent6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Diminuer le taux d’emballages ou de papier dans les refus.​</a:t>
            </a:r>
          </a:p>
          <a:p>
            <a:pPr marL="342900" indent="-342900">
              <a:buAutoNum type="arabicPeriod"/>
            </a:pPr>
            <a:r>
              <a:rPr lang="fr-FR" sz="1100">
                <a:solidFill>
                  <a:schemeClr val="accent6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Améliorer le captage des petits emballages.​</a:t>
            </a:r>
          </a:p>
          <a:p>
            <a:pPr marL="342900" indent="-342900">
              <a:buAutoNum type="arabicPeriod"/>
            </a:pPr>
            <a:r>
              <a:rPr lang="fr-FR" sz="1100">
                <a:solidFill>
                  <a:schemeClr val="accent6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Amélioration significative du taux de captage des plastiques à minima</a:t>
            </a:r>
            <a:endParaRPr lang="fr-FR" sz="1100">
              <a:solidFill>
                <a:schemeClr val="accent6">
                  <a:lumMod val="75000"/>
                </a:schemeClr>
              </a:solidFill>
              <a:latin typeface="Gill Sans MT" panose="020B0502020104020203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2C7DB9F-E2D8-65EB-F146-F7F760A48799}"/>
              </a:ext>
            </a:extLst>
          </p:cNvPr>
          <p:cNvSpPr txBox="1"/>
          <p:nvPr/>
        </p:nvSpPr>
        <p:spPr>
          <a:xfrm>
            <a:off x="8779419" y="141581"/>
            <a:ext cx="2825614" cy="9387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100" b="1">
                <a:solidFill>
                  <a:schemeClr val="accent1"/>
                </a:solidFill>
              </a:rPr>
              <a:t>Cette partie doit à minima contenir les informations ci-dessous</a:t>
            </a:r>
          </a:p>
          <a:p>
            <a:r>
              <a:rPr lang="fr-FR" sz="1100" b="1">
                <a:solidFill>
                  <a:srgbClr val="E6007E"/>
                </a:solidFill>
                <a:latin typeface="Arial" panose="020B0604020202020204"/>
              </a:rPr>
              <a:t>Le candidat est libre de la mise en forme des données</a:t>
            </a:r>
            <a:endParaRPr kumimoji="0" lang="fr-FR" sz="1100" b="1" i="0" u="none" strike="noStrike" kern="1200" cap="none" spc="0" normalizeH="0" baseline="0" noProof="0">
              <a:ln>
                <a:noFill/>
              </a:ln>
              <a:solidFill>
                <a:srgbClr val="E6007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fr-FR" sz="1100" b="1">
              <a:solidFill>
                <a:schemeClr val="accent1"/>
              </a:solidFill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F2519787-1BCD-78D4-1D2B-E458D92CC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731302"/>
              </p:ext>
            </p:extLst>
          </p:nvPr>
        </p:nvGraphicFramePr>
        <p:xfrm>
          <a:off x="499268" y="1698886"/>
          <a:ext cx="5500469" cy="63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1033">
                  <a:extLst>
                    <a:ext uri="{9D8B030D-6E8A-4147-A177-3AD203B41FA5}">
                      <a16:colId xmlns:a16="http://schemas.microsoft.com/office/drawing/2014/main" val="660440911"/>
                    </a:ext>
                  </a:extLst>
                </a:gridCol>
                <a:gridCol w="1519436">
                  <a:extLst>
                    <a:ext uri="{9D8B030D-6E8A-4147-A177-3AD203B41FA5}">
                      <a16:colId xmlns:a16="http://schemas.microsoft.com/office/drawing/2014/main" val="251600048"/>
                    </a:ext>
                  </a:extLst>
                </a:gridCol>
              </a:tblGrid>
              <a:tr h="318335">
                <a:tc>
                  <a:txBody>
                    <a:bodyPr/>
                    <a:lstStyle/>
                    <a:p>
                      <a:r>
                        <a:rPr lang="fr-FR" sz="1000" b="0">
                          <a:solidFill>
                            <a:schemeClr val="tx1"/>
                          </a:solidFill>
                        </a:rPr>
                        <a:t>Montant total du projet en € 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353447"/>
                  </a:ext>
                </a:extLst>
              </a:tr>
              <a:tr h="318335">
                <a:tc>
                  <a:txBody>
                    <a:bodyPr/>
                    <a:lstStyle/>
                    <a:p>
                      <a:r>
                        <a:rPr lang="fr-FR" sz="1000"/>
                        <a:t>Montant financier demandé à Citeo en € 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71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733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FB34BC3-D47E-C45F-9EB8-1EAFE1D2D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7434F78-5FF6-0791-195D-A8B631CF8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Catégorie 1 : indicateurs</a:t>
            </a:r>
            <a:endParaRPr lang="fr-FR">
              <a:cs typeface="Arial"/>
            </a:endParaRP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13F5348-1DB7-B91A-9FD7-D76A23C728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 b="1">
                <a:solidFill>
                  <a:schemeClr val="accent6"/>
                </a:solidFill>
              </a:rPr>
              <a:t>Cette partie devra contenir  à minima :</a:t>
            </a:r>
          </a:p>
          <a:p>
            <a:endParaRPr lang="fr-FR" b="1">
              <a:solidFill>
                <a:schemeClr val="accent6"/>
              </a:solidFill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2B701867-CAE9-D040-CA3F-1BBC024CB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64730"/>
              </p:ext>
            </p:extLst>
          </p:nvPr>
        </p:nvGraphicFramePr>
        <p:xfrm>
          <a:off x="173620" y="1716910"/>
          <a:ext cx="6387024" cy="29668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08326">
                  <a:extLst>
                    <a:ext uri="{9D8B030D-6E8A-4147-A177-3AD203B41FA5}">
                      <a16:colId xmlns:a16="http://schemas.microsoft.com/office/drawing/2014/main" val="2654065834"/>
                    </a:ext>
                  </a:extLst>
                </a:gridCol>
                <a:gridCol w="1060951">
                  <a:extLst>
                    <a:ext uri="{9D8B030D-6E8A-4147-A177-3AD203B41FA5}">
                      <a16:colId xmlns:a16="http://schemas.microsoft.com/office/drawing/2014/main" val="3044065411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1944087493"/>
                    </a:ext>
                  </a:extLst>
                </a:gridCol>
                <a:gridCol w="998482">
                  <a:extLst>
                    <a:ext uri="{9D8B030D-6E8A-4147-A177-3AD203B41FA5}">
                      <a16:colId xmlns:a16="http://schemas.microsoft.com/office/drawing/2014/main" val="3917246897"/>
                    </a:ext>
                  </a:extLst>
                </a:gridCol>
                <a:gridCol w="1578741">
                  <a:extLst>
                    <a:ext uri="{9D8B030D-6E8A-4147-A177-3AD203B41FA5}">
                      <a16:colId xmlns:a16="http://schemas.microsoft.com/office/drawing/2014/main" val="231716026"/>
                    </a:ext>
                  </a:extLst>
                </a:gridCol>
              </a:tblGrid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Objectif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346624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horaire (t/h)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960236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Taux d’utilisation de la chaine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428369"/>
                  </a:ext>
                </a:extLst>
              </a:tr>
              <a:tr h="368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Nombre d’opérateurs de tri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228118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/>
                        <a:t>Taux de refus (%)</a:t>
                      </a:r>
                    </a:p>
                    <a:p>
                      <a:r>
                        <a:rPr lang="fr-FR" sz="1200" b="0"/>
                        <a:t> ( moyenne 3 dernières années)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63086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/>
                        <a:t>Taux de valorisable dans le refus  (%)</a:t>
                      </a:r>
                    </a:p>
                    <a:p>
                      <a:r>
                        <a:rPr lang="fr-FR" sz="1200" b="0"/>
                        <a:t>( moyenne 3 dernières années)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137384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494A4D30-FE5D-47E3-4F5F-51C2B39F6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870015"/>
              </p:ext>
            </p:extLst>
          </p:nvPr>
        </p:nvGraphicFramePr>
        <p:xfrm>
          <a:off x="6753027" y="982182"/>
          <a:ext cx="4854696" cy="47246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15107">
                  <a:extLst>
                    <a:ext uri="{9D8B030D-6E8A-4147-A177-3AD203B41FA5}">
                      <a16:colId xmlns:a16="http://schemas.microsoft.com/office/drawing/2014/main" val="586683729"/>
                    </a:ext>
                  </a:extLst>
                </a:gridCol>
                <a:gridCol w="757646">
                  <a:extLst>
                    <a:ext uri="{9D8B030D-6E8A-4147-A177-3AD203B41FA5}">
                      <a16:colId xmlns:a16="http://schemas.microsoft.com/office/drawing/2014/main" val="3458194745"/>
                    </a:ext>
                  </a:extLst>
                </a:gridCol>
                <a:gridCol w="818605">
                  <a:extLst>
                    <a:ext uri="{9D8B030D-6E8A-4147-A177-3AD203B41FA5}">
                      <a16:colId xmlns:a16="http://schemas.microsoft.com/office/drawing/2014/main" val="3808061793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3667295680"/>
                    </a:ext>
                  </a:extLst>
                </a:gridCol>
                <a:gridCol w="827315">
                  <a:extLst>
                    <a:ext uri="{9D8B030D-6E8A-4147-A177-3AD203B41FA5}">
                      <a16:colId xmlns:a16="http://schemas.microsoft.com/office/drawing/2014/main" val="13213217"/>
                    </a:ext>
                  </a:extLst>
                </a:gridCol>
              </a:tblGrid>
              <a:tr h="442068">
                <a:tc rowSpan="2"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Matériaux sortants </a:t>
                      </a:r>
                    </a:p>
                    <a:p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( selon modèle de tri)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Taux de captage 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Qualité des standards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309139"/>
                  </a:ext>
                </a:extLst>
              </a:tr>
              <a:tr h="442068">
                <a:tc v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Actuel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Actuel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33489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07015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44913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414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98053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00385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19518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033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417356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79227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0026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93258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13782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6665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57658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7B7CDEB-3899-2A12-F6FA-23C3E301A3A0}"/>
              </a:ext>
            </a:extLst>
          </p:cNvPr>
          <p:cNvSpPr/>
          <p:nvPr/>
        </p:nvSpPr>
        <p:spPr>
          <a:xfrm>
            <a:off x="584277" y="4913794"/>
            <a:ext cx="4316886" cy="129641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A36063-992B-2551-BE61-36D3D177AC9E}"/>
              </a:ext>
            </a:extLst>
          </p:cNvPr>
          <p:cNvSpPr txBox="1"/>
          <p:nvPr/>
        </p:nvSpPr>
        <p:spPr>
          <a:xfrm>
            <a:off x="720944" y="5118525"/>
            <a:ext cx="403631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Le candidat pourra proposer d’autres indicateurs de suivi en plus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9073D48-EEBF-EEE7-DFC1-1D9D176F364E}"/>
              </a:ext>
            </a:extLst>
          </p:cNvPr>
          <p:cNvSpPr txBox="1"/>
          <p:nvPr/>
        </p:nvSpPr>
        <p:spPr>
          <a:xfrm>
            <a:off x="5846724" y="491885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B9ABD6A-6749-EAF0-5510-50EFBF7FD738}"/>
              </a:ext>
            </a:extLst>
          </p:cNvPr>
          <p:cNvSpPr txBox="1"/>
          <p:nvPr/>
        </p:nvSpPr>
        <p:spPr>
          <a:xfrm>
            <a:off x="5683188" y="5764856"/>
            <a:ext cx="6096000" cy="96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fr-FR" sz="1800">
                <a:solidFill>
                  <a:schemeClr val="accent1"/>
                </a:solidFill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Les différentes formules de calcul de ces taux de captage sont précisées en annexe 3 du cahier des charges de cet Appel à projets</a:t>
            </a:r>
          </a:p>
        </p:txBody>
      </p:sp>
    </p:spTree>
    <p:extLst>
      <p:ext uri="{BB962C8B-B14F-4D97-AF65-F5344CB8AC3E}">
        <p14:creationId xmlns:p14="http://schemas.microsoft.com/office/powerpoint/2010/main" val="1058955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D78019A-618F-5097-A912-569E03BD5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955D4D-C53F-6F5D-C8AD-E4E001CB5D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E2006-DBBB-B14E-BCD7-5B3626703F01}" type="slidenum">
              <a:rPr kumimoji="0" lang="fr-FR" sz="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E23ADC19-DF9E-ECDA-0F6D-FD1345B468AF}"/>
              </a:ext>
            </a:extLst>
          </p:cNvPr>
          <p:cNvSpPr txBox="1">
            <a:spLocks/>
          </p:cNvSpPr>
          <p:nvPr/>
        </p:nvSpPr>
        <p:spPr>
          <a:xfrm>
            <a:off x="548640" y="84619"/>
            <a:ext cx="1083327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AAP 2026 – Taux de captage minimum visés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C61300CE-BC3D-5A37-F26A-27337C31E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894135"/>
              </p:ext>
            </p:extLst>
          </p:nvPr>
        </p:nvGraphicFramePr>
        <p:xfrm>
          <a:off x="2196826" y="1158925"/>
          <a:ext cx="2972662" cy="4685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679">
                  <a:extLst>
                    <a:ext uri="{9D8B030D-6E8A-4147-A177-3AD203B41FA5}">
                      <a16:colId xmlns:a16="http://schemas.microsoft.com/office/drawing/2014/main" val="1968792612"/>
                    </a:ext>
                  </a:extLst>
                </a:gridCol>
                <a:gridCol w="1743983">
                  <a:extLst>
                    <a:ext uri="{9D8B030D-6E8A-4147-A177-3AD203B41FA5}">
                      <a16:colId xmlns:a16="http://schemas.microsoft.com/office/drawing/2014/main" val="1843531612"/>
                    </a:ext>
                  </a:extLst>
                </a:gridCol>
              </a:tblGrid>
              <a:tr h="478846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Matériaux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Taux de captage minimum Catégorie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3409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 Clair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104515"/>
                  </a:ext>
                </a:extLst>
              </a:tr>
              <a:tr h="3823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souple 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89924"/>
                  </a:ext>
                </a:extLst>
              </a:tr>
              <a:tr h="37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rigide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91646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PE-PP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6207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52582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PCNC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3756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257602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JRM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58551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Acier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5327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383688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Petit 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10581"/>
                  </a:ext>
                </a:extLst>
              </a:tr>
              <a:tr h="440181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Autre flux escompté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85757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817C081B-C979-E046-B5BB-B8C830330829}"/>
              </a:ext>
            </a:extLst>
          </p:cNvPr>
          <p:cNvSpPr txBox="1"/>
          <p:nvPr/>
        </p:nvSpPr>
        <p:spPr>
          <a:xfrm>
            <a:off x="7311263" y="1662119"/>
            <a:ext cx="4293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/>
              <a:t>Ces taux de captages sont les minimas requis à viser pour les centres de tri candidats</a:t>
            </a:r>
          </a:p>
        </p:txBody>
      </p:sp>
    </p:spTree>
    <p:extLst>
      <p:ext uri="{BB962C8B-B14F-4D97-AF65-F5344CB8AC3E}">
        <p14:creationId xmlns:p14="http://schemas.microsoft.com/office/powerpoint/2010/main" val="2628892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71C677-CC39-2F35-AD0F-F2EA66043D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D14D1DD-BBD9-9C5A-1268-CAF43D8E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Planning pour les candidatures à la catégorie 1 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DE9A30A-03E0-4FD6-D870-3493AFB0E2B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/>
              <a:t>Détailler pour chaque action et par catégorie la date de début et de fin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050261A-0AF6-61FF-AFFB-315D3941F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09974"/>
              </p:ext>
            </p:extLst>
          </p:nvPr>
        </p:nvGraphicFramePr>
        <p:xfrm>
          <a:off x="728961" y="1708586"/>
          <a:ext cx="10856314" cy="2966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163545">
                  <a:extLst>
                    <a:ext uri="{9D8B030D-6E8A-4147-A177-3AD203B41FA5}">
                      <a16:colId xmlns:a16="http://schemas.microsoft.com/office/drawing/2014/main" val="2114892346"/>
                    </a:ext>
                  </a:extLst>
                </a:gridCol>
                <a:gridCol w="2260120">
                  <a:extLst>
                    <a:ext uri="{9D8B030D-6E8A-4147-A177-3AD203B41FA5}">
                      <a16:colId xmlns:a16="http://schemas.microsoft.com/office/drawing/2014/main" val="2189322630"/>
                    </a:ext>
                  </a:extLst>
                </a:gridCol>
                <a:gridCol w="2432649">
                  <a:extLst>
                    <a:ext uri="{9D8B030D-6E8A-4147-A177-3AD203B41FA5}">
                      <a16:colId xmlns:a16="http://schemas.microsoft.com/office/drawing/2014/main" val="3582919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Date de début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Date de fin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85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1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67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2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0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3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078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4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33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5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95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6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86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7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683570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48B48D48-7B35-8389-5622-7502A1F89E13}"/>
              </a:ext>
            </a:extLst>
          </p:cNvPr>
          <p:cNvSpPr txBox="1"/>
          <p:nvPr/>
        </p:nvSpPr>
        <p:spPr>
          <a:xfrm>
            <a:off x="5846724" y="888590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24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0D973-CDD5-B7A6-5BF3-6F6758367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F70E45E-EB08-AF8F-E6E2-EFE8A1911A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D8B429D-1070-497B-F9D8-B8E2129F5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Budget pour la catégorie 1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0C6F51A3-799B-25BD-D40C-5547C4AC778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/>
              <a:t>Détailler pour chaque action et par levier  le budget alloué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80AA895-7EFB-C3F3-A267-2343BD619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93923"/>
              </p:ext>
            </p:extLst>
          </p:nvPr>
        </p:nvGraphicFramePr>
        <p:xfrm>
          <a:off x="728961" y="1708586"/>
          <a:ext cx="8423665" cy="2966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163545">
                  <a:extLst>
                    <a:ext uri="{9D8B030D-6E8A-4147-A177-3AD203B41FA5}">
                      <a16:colId xmlns:a16="http://schemas.microsoft.com/office/drawing/2014/main" val="2114892346"/>
                    </a:ext>
                  </a:extLst>
                </a:gridCol>
                <a:gridCol w="2260120">
                  <a:extLst>
                    <a:ext uri="{9D8B030D-6E8A-4147-A177-3AD203B41FA5}">
                      <a16:colId xmlns:a16="http://schemas.microsoft.com/office/drawing/2014/main" val="2189322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Budget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85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1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67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2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0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3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078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4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33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5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95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6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86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7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683570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B54CC20F-192A-7E40-DA75-3B839BFBFBAC}"/>
              </a:ext>
            </a:extLst>
          </p:cNvPr>
          <p:cNvSpPr txBox="1"/>
          <p:nvPr/>
        </p:nvSpPr>
        <p:spPr>
          <a:xfrm>
            <a:off x="5846724" y="491885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682222"/>
      </p:ext>
    </p:extLst>
  </p:cSld>
  <p:clrMapOvr>
    <a:masterClrMapping/>
  </p:clrMapOvr>
</p:sld>
</file>

<file path=ppt/theme/theme1.xml><?xml version="1.0" encoding="utf-8"?>
<a:theme xmlns:a="http://schemas.openxmlformats.org/drawingml/2006/main" name="01_Chapitre CYAN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30978973-3B05-4503-BBC6-9CC804AF545C}"/>
    </a:ext>
  </a:extLst>
</a:theme>
</file>

<file path=ppt/theme/theme10.xml><?xml version="1.0" encoding="utf-8"?>
<a:theme xmlns:a="http://schemas.openxmlformats.org/drawingml/2006/main" name="8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8D893F99-7BDC-4CA4-9180-3151D2E8F148}"/>
    </a:ext>
  </a:extLst>
</a:theme>
</file>

<file path=ppt/theme/theme11.xml><?xml version="1.0" encoding="utf-8"?>
<a:theme xmlns:a="http://schemas.openxmlformats.org/drawingml/2006/main" name="9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teo-Template-PowerPoint-V3-02-image.potx" id="{75FCF466-7919-4C8B-A17C-020A0850BBD2}" vid="{1199F28C-2E8A-4431-8643-714CE4931FF0}"/>
    </a:ext>
  </a:extLst>
</a:theme>
</file>

<file path=ppt/theme/theme12.xml><?xml version="1.0" encoding="utf-8"?>
<a:theme xmlns:a="http://schemas.openxmlformats.org/drawingml/2006/main" name="Client">
  <a:themeElements>
    <a:clrScheme name="CITEO EMPG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63864"/>
      </a:accent1>
      <a:accent2>
        <a:srgbClr val="23A7E6"/>
      </a:accent2>
      <a:accent3>
        <a:srgbClr val="63B452"/>
      </a:accent3>
      <a:accent4>
        <a:srgbClr val="FCD559"/>
      </a:accent4>
      <a:accent5>
        <a:srgbClr val="FFFFFF"/>
      </a:accent5>
      <a:accent6>
        <a:srgbClr val="FFFFFF"/>
      </a:accent6>
      <a:hlink>
        <a:srgbClr val="000000"/>
      </a:hlink>
      <a:folHlink>
        <a:srgbClr val="000000"/>
      </a:folHlink>
    </a:clrScheme>
    <a:fontScheme name="Gill Sans Nova Inline Regular - Arial">
      <a:majorFont>
        <a:latin typeface="Gill Sans Nova Inline Regular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eu marine 100%">
      <a:srgbClr val="263864"/>
    </a:custClr>
    <a:custClr name="Bleu marine 80%">
      <a:srgbClr val="516083"/>
    </a:custClr>
    <a:custClr name="Bleu marine 60%">
      <a:srgbClr val="7D88A2"/>
    </a:custClr>
    <a:custClr name="Bleu marine 40%">
      <a:srgbClr val="A8AFC1"/>
    </a:custClr>
    <a:custClr name="Bleu marine 20%">
      <a:srgbClr val="D4D7E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Papier &amp; Carton">
      <a:srgbClr val="0071B1"/>
    </a:custClr>
    <a:custClr name="Verre">
      <a:srgbClr val="428633"/>
    </a:custClr>
    <a:custClr name="Plastiques">
      <a:srgbClr val="F3D224"/>
    </a:custClr>
    <a:custClr name="Metal">
      <a:srgbClr val="6A6865"/>
    </a:custClr>
    <a:custClr name="Emaballages complexes">
      <a:srgbClr val="EE7336"/>
    </a:custClr>
    <a:custClr name="Univer Reduction">
      <a:srgbClr val="8E4900"/>
    </a:custClr>
    <a:custClr name="Univers Reemploi">
      <a:srgbClr val="5B21B6"/>
    </a:custClr>
    <a:custClr name="Recycler">
      <a:srgbClr val="02658A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Masque PPT_CITEO EMPG.potx" id="{EEA2A4B3-89BC-4BBA-97DA-A6AE539215FF}" vid="{585B1D1D-7038-49F3-9A6A-0054D87C74DF}"/>
    </a:ext>
  </a:extLst>
</a:theme>
</file>

<file path=ppt/theme/theme1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itre MAGENTA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90FDE280-2455-4042-8057-5C115BDB4D2D}"/>
    </a:ext>
  </a:extLst>
</a:theme>
</file>

<file path=ppt/theme/theme3.xml><?xml version="1.0" encoding="utf-8"?>
<a:theme xmlns:a="http://schemas.openxmlformats.org/drawingml/2006/main" name="3_Chapitre LAVANDE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B433627B-7E84-46C8-BF0B-D6B53EFE1249}"/>
    </a:ext>
  </a:extLst>
</a:theme>
</file>

<file path=ppt/theme/theme4.xml><?xml version="1.0" encoding="utf-8"?>
<a:theme xmlns:a="http://schemas.openxmlformats.org/drawingml/2006/main" name="4_Chapitre VIOLET - déchets abandonnés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D5F5314E-69F4-41F3-90BE-32F471D4C74C}"/>
    </a:ext>
  </a:extLst>
</a:theme>
</file>

<file path=ppt/theme/theme5.xml><?xml version="1.0" encoding="utf-8"?>
<a:theme xmlns:a="http://schemas.openxmlformats.org/drawingml/2006/main" name="4_Chapitre BLEU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2D6DEFD2-3093-43FC-B12A-869DE41A321F}"/>
    </a:ext>
  </a:extLst>
</a:theme>
</file>

<file path=ppt/theme/theme6.xml><?xml version="1.0" encoding="utf-8"?>
<a:theme xmlns:a="http://schemas.openxmlformats.org/drawingml/2006/main" name="5_Chapitre ROSE ORANGE - hors foyer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FF168CE0-0163-4DAB-8D59-328DB2072AC1}"/>
    </a:ext>
  </a:extLst>
</a:theme>
</file>

<file path=ppt/theme/theme7.xml><?xml version="1.0" encoding="utf-8"?>
<a:theme xmlns:a="http://schemas.openxmlformats.org/drawingml/2006/main" name="6_Chapitre ORANGE CLAIR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49997725-0CE7-4AB2-BFEC-10B4009F8121}"/>
    </a:ext>
  </a:extLst>
</a:theme>
</file>

<file path=ppt/theme/theme8.xml><?xml version="1.0" encoding="utf-8"?>
<a:theme xmlns:a="http://schemas.openxmlformats.org/drawingml/2006/main" name="7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8D893F99-7BDC-4CA4-9180-3151D2E8F148}"/>
    </a:ext>
  </a:extLst>
</a:theme>
</file>

<file path=ppt/theme/theme9.xml><?xml version="1.0" encoding="utf-8"?>
<a:theme xmlns:a="http://schemas.openxmlformats.org/drawingml/2006/main" name="8_Chapitre JAUNE ORANGE - Bac jaune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105563A3-F254-43E3-95DB-E6E292440E5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2EE101292C740B25DAAF2D267C100" ma:contentTypeVersion="19" ma:contentTypeDescription="Crée un document." ma:contentTypeScope="" ma:versionID="8e944f260d80e7f3cf91c2e172c2bbb1">
  <xsd:schema xmlns:xsd="http://www.w3.org/2001/XMLSchema" xmlns:xs="http://www.w3.org/2001/XMLSchema" xmlns:p="http://schemas.microsoft.com/office/2006/metadata/properties" xmlns:ns2="81221dee-5606-43d8-9b03-0e1c61c53ea5" xmlns:ns3="c30b790a-164a-4a27-80e7-afb1cf9940e1" targetNamespace="http://schemas.microsoft.com/office/2006/metadata/properties" ma:root="true" ma:fieldsID="5398d2f13d9dce9af1708976980b57b3" ns2:_="" ns3:_="">
    <xsd:import namespace="81221dee-5606-43d8-9b03-0e1c61c53ea5"/>
    <xsd:import namespace="c30b790a-164a-4a27-80e7-afb1cf9940e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221dee-5606-43d8-9b03-0e1c61c53ea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40af6b1-a2af-400a-9185-eaf9f6963b3b}" ma:internalName="TaxCatchAll" ma:showField="CatchAllData" ma:web="81221dee-5606-43d8-9b03-0e1c61c53ea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b790a-164a-4a27-80e7-afb1cf9940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30b790a-164a-4a27-80e7-afb1cf9940e1">
      <Terms xmlns="http://schemas.microsoft.com/office/infopath/2007/PartnerControls"/>
    </lcf76f155ced4ddcb4097134ff3c332f>
    <TaxCatchAll xmlns="81221dee-5606-43d8-9b03-0e1c61c53ea5" xsi:nil="true"/>
    <SharedWithUsers xmlns="81221dee-5606-43d8-9b03-0e1c61c53ea5">
      <UserInfo>
        <DisplayName>STEBELSKI Thomas</DisplayName>
        <AccountId>85</AccountId>
        <AccountType/>
      </UserInfo>
      <UserInfo>
        <DisplayName>GHIMAJI Ilef</DisplayName>
        <AccountId>86</AccountId>
        <AccountType/>
      </UserInfo>
      <UserInfo>
        <DisplayName>JOUBERT Erwan</DisplayName>
        <AccountId>34</AccountId>
        <AccountType/>
      </UserInfo>
      <UserInfo>
        <DisplayName>ETIENNE Eric</DisplayName>
        <AccountId>1816</AccountId>
        <AccountType/>
      </UserInfo>
      <UserInfo>
        <DisplayName>FROMONT Eric</DisplayName>
        <AccountId>41</AccountId>
        <AccountType/>
      </UserInfo>
      <UserInfo>
        <DisplayName>TRUSCELLO Cynthia</DisplayName>
        <AccountId>33</AccountId>
        <AccountType/>
      </UserInfo>
    </SharedWithUsers>
    <MediaLengthInSeconds xmlns="c30b790a-164a-4a27-80e7-afb1cf9940e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1EA010-FAFC-4186-9343-A17A66ED0F5D}">
  <ds:schemaRefs>
    <ds:schemaRef ds:uri="81221dee-5606-43d8-9b03-0e1c61c53ea5"/>
    <ds:schemaRef ds:uri="c30b790a-164a-4a27-80e7-afb1cf9940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26E5257-F1A3-4981-BBAF-44DDED3165E0}">
  <ds:schemaRefs>
    <ds:schemaRef ds:uri="81221dee-5606-43d8-9b03-0e1c61c53ea5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c30b790a-164a-4a27-80e7-afb1cf9940e1"/>
  </ds:schemaRefs>
</ds:datastoreItem>
</file>

<file path=customXml/itemProps3.xml><?xml version="1.0" encoding="utf-8"?>
<ds:datastoreItem xmlns:ds="http://schemas.openxmlformats.org/officeDocument/2006/customXml" ds:itemID="{14C26608-23D2-49C9-B5BA-E04326CB03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958</Words>
  <Application>Microsoft Office PowerPoint</Application>
  <PresentationFormat>Grand écran</PresentationFormat>
  <Paragraphs>158</Paragraphs>
  <Slides>9</Slides>
  <Notes>1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12</vt:i4>
      </vt:variant>
      <vt:variant>
        <vt:lpstr>Titres des diapositives</vt:lpstr>
      </vt:variant>
      <vt:variant>
        <vt:i4>9</vt:i4>
      </vt:variant>
    </vt:vector>
  </HeadingPairs>
  <TitlesOfParts>
    <vt:vector size="25" baseType="lpstr">
      <vt:lpstr>Arial</vt:lpstr>
      <vt:lpstr>Calibri</vt:lpstr>
      <vt:lpstr>Gill Sans MT</vt:lpstr>
      <vt:lpstr>Gill Sans Nova Inline Regular</vt:lpstr>
      <vt:lpstr>01_Chapitre CYAN</vt:lpstr>
      <vt:lpstr>2_Chapitre MAGENTA</vt:lpstr>
      <vt:lpstr>3_Chapitre LAVANDE</vt:lpstr>
      <vt:lpstr>4_Chapitre VIOLET - déchets abandonnés</vt:lpstr>
      <vt:lpstr>4_Chapitre BLEU</vt:lpstr>
      <vt:lpstr>5_Chapitre ROSE ORANGE - hors foyer</vt:lpstr>
      <vt:lpstr>6_Chapitre ORANGE CLAIR</vt:lpstr>
      <vt:lpstr>7_Chapitre VERT</vt:lpstr>
      <vt:lpstr>8_Chapitre JAUNE ORANGE - Bac jaune</vt:lpstr>
      <vt:lpstr>8_Chapitre VERT</vt:lpstr>
      <vt:lpstr>9_Chapitre VERT</vt:lpstr>
      <vt:lpstr>Client</vt:lpstr>
      <vt:lpstr>Appel à projet Centres de Tri 2026</vt:lpstr>
      <vt:lpstr>Rappel des modalités de candidature</vt:lpstr>
      <vt:lpstr>Présentation du candidat catégorie 1 </vt:lpstr>
      <vt:lpstr>Présentation du projet</vt:lpstr>
      <vt:lpstr>Catégorie 1 : Amélioration des performances de centres de tri Présentation du projet</vt:lpstr>
      <vt:lpstr>Catégorie 1 : indicateurs</vt:lpstr>
      <vt:lpstr>Présentation PowerPoint</vt:lpstr>
      <vt:lpstr>Planning pour les candidatures à la catégorie 1 </vt:lpstr>
      <vt:lpstr>Budget pour la catégorie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Freytet-Gentil</dc:creator>
  <cp:lastModifiedBy>GHIMAJI Ilef</cp:lastModifiedBy>
  <cp:revision>5</cp:revision>
  <cp:lastPrinted>2023-03-03T17:49:05Z</cp:lastPrinted>
  <dcterms:created xsi:type="dcterms:W3CDTF">2023-03-06T13:52:28Z</dcterms:created>
  <dcterms:modified xsi:type="dcterms:W3CDTF">2026-04-23T14:39:50Z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0x01010075F2EE101292C740B25DAAF2D267C100</vt:lpwstr>
  </property>
  <property fmtid="{D5CDD505-2E9C-101B-9397-08002B2CF9AE}" pid="3" name="Order">
    <vt:r8>100</vt:r8>
  </property>
  <property fmtid="{D5CDD505-2E9C-101B-9397-08002B2CF9AE}" pid="4" name="MediaServiceImageTags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