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modernComment_7FFFE448_1CC8263B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7" r:id="rId5"/>
  </p:sldMasterIdLst>
  <p:notesMasterIdLst>
    <p:notesMasterId r:id="rId13"/>
  </p:notesMasterIdLst>
  <p:sldIdLst>
    <p:sldId id="354" r:id="rId6"/>
    <p:sldId id="398" r:id="rId7"/>
    <p:sldId id="406" r:id="rId8"/>
    <p:sldId id="400" r:id="rId9"/>
    <p:sldId id="2147476551" r:id="rId10"/>
    <p:sldId id="2147476552" r:id="rId11"/>
    <p:sldId id="2147482846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3E9DC37-9B4B-1F56-C06A-B59DEC52818F}" name="MARQUEBIELLE Adeline" initials="AM" userId="S::adeline.marquebielle@citeo.com::f14d3285-4751-4f25-a851-78328a2a3a27" providerId="AD"/>
  <p188:author id="{97F8FDA0-F95A-D6CA-1760-9E52D087592C}" name="BRAULT Baptiste" initials="BB" userId="S::baptiste.brault@citeo.com::f9ec8bd5-a7ee-4242-afb7-f9c8a7d220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EDFA"/>
    <a:srgbClr val="23A7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802C6A-842F-8C1F-4840-2487C75C6194}" v="74" dt="2026-04-14T08:56:28.1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294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ULT Baptiste" userId="S::baptiste.brault@citeo.com::f9ec8bd5-a7ee-4242-afb7-f9c8a7d22077" providerId="AD" clId="Web-{66802C6A-842F-8C1F-4840-2487C75C6194}"/>
    <pc:docChg chg="modSld">
      <pc:chgData name="BRAULT Baptiste" userId="S::baptiste.brault@citeo.com::f9ec8bd5-a7ee-4242-afb7-f9c8a7d22077" providerId="AD" clId="Web-{66802C6A-842F-8C1F-4840-2487C75C6194}" dt="2026-04-14T08:56:28.119" v="73" actId="20577"/>
      <pc:docMkLst>
        <pc:docMk/>
      </pc:docMkLst>
      <pc:sldChg chg="modSp">
        <pc:chgData name="BRAULT Baptiste" userId="S::baptiste.brault@citeo.com::f9ec8bd5-a7ee-4242-afb7-f9c8a7d22077" providerId="AD" clId="Web-{66802C6A-842F-8C1F-4840-2487C75C6194}" dt="2026-04-14T08:56:28.119" v="73" actId="20577"/>
        <pc:sldMkLst>
          <pc:docMk/>
          <pc:sldMk cId="3182629291" sldId="398"/>
        </pc:sldMkLst>
        <pc:spChg chg="mod">
          <ac:chgData name="BRAULT Baptiste" userId="S::baptiste.brault@citeo.com::f9ec8bd5-a7ee-4242-afb7-f9c8a7d22077" providerId="AD" clId="Web-{66802C6A-842F-8C1F-4840-2487C75C6194}" dt="2026-04-14T08:56:28.119" v="73" actId="20577"/>
          <ac:spMkLst>
            <pc:docMk/>
            <pc:sldMk cId="3182629291" sldId="398"/>
            <ac:spMk id="3" creationId="{08BEBDAB-5D7E-1E52-1E7E-0A12EF05FEBC}"/>
          </ac:spMkLst>
        </pc:spChg>
      </pc:sldChg>
    </pc:docChg>
  </pc:docChgLst>
  <pc:docChgLst>
    <pc:chgData name="GHIMAJI Ilef" userId="bbd61461-fa55-477e-bb86-45d8c082e7c9" providerId="ADAL" clId="{AAECF4F1-CC47-4C34-B869-B6FC4FB2FBB7}"/>
    <pc:docChg chg="custSel modSld">
      <pc:chgData name="GHIMAJI Ilef" userId="bbd61461-fa55-477e-bb86-45d8c082e7c9" providerId="ADAL" clId="{AAECF4F1-CC47-4C34-B869-B6FC4FB2FBB7}" dt="2026-04-02T08:25:37.772" v="20" actId="20577"/>
      <pc:docMkLst>
        <pc:docMk/>
      </pc:docMkLst>
      <pc:sldChg chg="delSp modSp mod">
        <pc:chgData name="GHIMAJI Ilef" userId="bbd61461-fa55-477e-bb86-45d8c082e7c9" providerId="ADAL" clId="{AAECF4F1-CC47-4C34-B869-B6FC4FB2FBB7}" dt="2026-04-02T08:13:53.137" v="16" actId="20577"/>
        <pc:sldMkLst>
          <pc:docMk/>
          <pc:sldMk cId="1057808783" sldId="354"/>
        </pc:sldMkLst>
        <pc:spChg chg="mod">
          <ac:chgData name="GHIMAJI Ilef" userId="bbd61461-fa55-477e-bb86-45d8c082e7c9" providerId="ADAL" clId="{AAECF4F1-CC47-4C34-B869-B6FC4FB2FBB7}" dt="2026-04-02T08:13:53.137" v="16" actId="20577"/>
          <ac:spMkLst>
            <pc:docMk/>
            <pc:sldMk cId="1057808783" sldId="354"/>
            <ac:spMk id="3" creationId="{4F6A8116-7E7F-23A1-63FD-CDDCD5CCE0E7}"/>
          </ac:spMkLst>
        </pc:spChg>
      </pc:sldChg>
      <pc:sldChg chg="modSp mod">
        <pc:chgData name="GHIMAJI Ilef" userId="bbd61461-fa55-477e-bb86-45d8c082e7c9" providerId="ADAL" clId="{AAECF4F1-CC47-4C34-B869-B6FC4FB2FBB7}" dt="2026-04-02T08:24:38.205" v="17"/>
        <pc:sldMkLst>
          <pc:docMk/>
          <pc:sldMk cId="3182629291" sldId="398"/>
        </pc:sldMkLst>
        <pc:spChg chg="mod">
          <ac:chgData name="GHIMAJI Ilef" userId="bbd61461-fa55-477e-bb86-45d8c082e7c9" providerId="ADAL" clId="{AAECF4F1-CC47-4C34-B869-B6FC4FB2FBB7}" dt="2026-04-02T08:24:38.205" v="17"/>
          <ac:spMkLst>
            <pc:docMk/>
            <pc:sldMk cId="3182629291" sldId="398"/>
            <ac:spMk id="3" creationId="{08BEBDAB-5D7E-1E52-1E7E-0A12EF05FEBC}"/>
          </ac:spMkLst>
        </pc:spChg>
      </pc:sldChg>
      <pc:sldChg chg="modSp mod">
        <pc:chgData name="GHIMAJI Ilef" userId="bbd61461-fa55-477e-bb86-45d8c082e7c9" providerId="ADAL" clId="{AAECF4F1-CC47-4C34-B869-B6FC4FB2FBB7}" dt="2026-04-02T08:25:37.772" v="20" actId="20577"/>
        <pc:sldMkLst>
          <pc:docMk/>
          <pc:sldMk cId="893773909" sldId="400"/>
        </pc:sldMkLst>
        <pc:spChg chg="mod">
          <ac:chgData name="GHIMAJI Ilef" userId="bbd61461-fa55-477e-bb86-45d8c082e7c9" providerId="ADAL" clId="{AAECF4F1-CC47-4C34-B869-B6FC4FB2FBB7}" dt="2026-04-02T08:25:37.772" v="20" actId="20577"/>
          <ac:spMkLst>
            <pc:docMk/>
            <pc:sldMk cId="893773909" sldId="400"/>
            <ac:spMk id="5" creationId="{1759F6A6-15B9-D693-C3CB-DD73AE8B1378}"/>
          </ac:spMkLst>
        </pc:spChg>
      </pc:sldChg>
    </pc:docChg>
  </pc:docChgLst>
</pc:chgInfo>
</file>

<file path=ppt/comments/modernComment_7FFFE448_1CC8263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69F844B-1043-44C0-B328-618863FAE733}" authorId="{97F8FDA0-F95A-D6CA-1760-9E52D087592C}" created="2026-02-17T08:34:47.179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82879035" sldId="2147476552"/>
      <ac:spMk id="7" creationId="{FBC62F1B-2D94-F8F7-17E0-BC1A0BE67885}"/>
      <ac:txMk cp="0" len="66">
        <ac:context len="67" hash="3252871621"/>
      </ac:txMk>
    </ac:txMkLst>
    <p188:pos x="3937974" y="297973"/>
    <p188:txBody>
      <a:bodyPr/>
      <a:lstStyle/>
      <a:p>
        <a:r>
          <a:rPr lang="fr-FR"/>
          <a:t>On garde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77DF3C-AE25-4278-B63E-94805CBE013E}" type="datetimeFigureOut">
              <a:rPr lang="fr-FR" smtClean="0"/>
              <a:t>14/04/2026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7454B5-36B4-42F2-BB68-FCDB94E25A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5900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9548B-92C0-B7C8-F483-71C81C7CE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F9A32B6-57E3-7EFB-F61F-517B1A9285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2F548DC-A165-73D2-0E5A-25E852DA41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64709F6-615F-06AA-4D96-788561587E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B309E8-395C-4D01-9373-4C3DA675399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477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Espace réservé pour une image  39">
            <a:extLst>
              <a:ext uri="{FF2B5EF4-FFF2-40B4-BE49-F238E27FC236}">
                <a16:creationId xmlns:a16="http://schemas.microsoft.com/office/drawing/2014/main" id="{56795DDD-275B-F04E-0226-58F0750A583F}"/>
              </a:ext>
            </a:extLst>
          </p:cNvPr>
          <p:cNvSpPr>
            <a:spLocks noGrp="1" noChangeAspect="1"/>
          </p:cNvSpPr>
          <p:nvPr>
            <p:ph type="pic" sz="quarter" idx="15" hasCustomPrompt="1"/>
          </p:nvPr>
        </p:nvSpPr>
        <p:spPr bwMode="gray">
          <a:xfrm>
            <a:off x="629400" y="640800"/>
            <a:ext cx="10933200" cy="2214776"/>
          </a:xfrm>
          <a:custGeom>
            <a:avLst/>
            <a:gdLst>
              <a:gd name="connsiteX0" fmla="*/ 10911600 w 10911600"/>
              <a:gd name="connsiteY0" fmla="*/ 2009734 h 2210400"/>
              <a:gd name="connsiteX1" fmla="*/ 10911600 w 10911600"/>
              <a:gd name="connsiteY1" fmla="*/ 2210400 h 2210400"/>
              <a:gd name="connsiteX2" fmla="*/ 10711366 w 10911600"/>
              <a:gd name="connsiteY2" fmla="*/ 2210400 h 2210400"/>
              <a:gd name="connsiteX3" fmla="*/ 9796294 w 10911600"/>
              <a:gd name="connsiteY3" fmla="*/ 2003876 h 2210400"/>
              <a:gd name="connsiteX4" fmla="*/ 10001910 w 10911600"/>
              <a:gd name="connsiteY4" fmla="*/ 2210400 h 2210400"/>
              <a:gd name="connsiteX5" fmla="*/ 9590112 w 10911600"/>
              <a:gd name="connsiteY5" fmla="*/ 2210400 h 2210400"/>
              <a:gd name="connsiteX6" fmla="*/ 10670734 w 10911600"/>
              <a:gd name="connsiteY6" fmla="*/ 0 h 2210400"/>
              <a:gd name="connsiteX7" fmla="*/ 10911600 w 10911600"/>
              <a:gd name="connsiteY7" fmla="*/ 0 h 2210400"/>
              <a:gd name="connsiteX8" fmla="*/ 10911600 w 10911600"/>
              <a:gd name="connsiteY8" fmla="*/ 520195 h 2210400"/>
              <a:gd name="connsiteX9" fmla="*/ 10353642 w 10911600"/>
              <a:gd name="connsiteY9" fmla="*/ 1080055 h 2210400"/>
              <a:gd name="connsiteX10" fmla="*/ 10534858 w 10911600"/>
              <a:gd name="connsiteY10" fmla="*/ 1262066 h 2210400"/>
              <a:gd name="connsiteX11" fmla="*/ 10911600 w 10911600"/>
              <a:gd name="connsiteY11" fmla="*/ 883668 h 2210400"/>
              <a:gd name="connsiteX12" fmla="*/ 10911600 w 10911600"/>
              <a:gd name="connsiteY12" fmla="*/ 1645785 h 2210400"/>
              <a:gd name="connsiteX13" fmla="*/ 10348924 w 10911600"/>
              <a:gd name="connsiteY13" fmla="*/ 2210400 h 2210400"/>
              <a:gd name="connsiteX14" fmla="*/ 10023446 w 10911600"/>
              <a:gd name="connsiteY14" fmla="*/ 2210400 h 2210400"/>
              <a:gd name="connsiteX15" fmla="*/ 10025192 w 10911600"/>
              <a:gd name="connsiteY15" fmla="*/ 1591960 h 2210400"/>
              <a:gd name="connsiteX16" fmla="*/ 9387964 w 10911600"/>
              <a:gd name="connsiteY16" fmla="*/ 1593754 h 2210400"/>
              <a:gd name="connsiteX17" fmla="*/ 9615078 w 10911600"/>
              <a:gd name="connsiteY17" fmla="*/ 1821867 h 2210400"/>
              <a:gd name="connsiteX18" fmla="*/ 9228242 w 10911600"/>
              <a:gd name="connsiteY18" fmla="*/ 2210400 h 2210400"/>
              <a:gd name="connsiteX19" fmla="*/ 8469412 w 10911600"/>
              <a:gd name="connsiteY19" fmla="*/ 2210400 h 2210400"/>
              <a:gd name="connsiteX20" fmla="*/ 8428214 w 10911600"/>
              <a:gd name="connsiteY20" fmla="*/ 0 h 2210400"/>
              <a:gd name="connsiteX21" fmla="*/ 9187048 w 10911600"/>
              <a:gd name="connsiteY21" fmla="*/ 0 h 2210400"/>
              <a:gd name="connsiteX22" fmla="*/ 7960904 w 10911600"/>
              <a:gd name="connsiteY22" fmla="*/ 1231531 h 2210400"/>
              <a:gd name="connsiteX23" fmla="*/ 8142118 w 10911600"/>
              <a:gd name="connsiteY23" fmla="*/ 1413542 h 2210400"/>
              <a:gd name="connsiteX24" fmla="*/ 9549474 w 10911600"/>
              <a:gd name="connsiteY24" fmla="*/ 0 h 2210400"/>
              <a:gd name="connsiteX25" fmla="*/ 10308306 w 10911600"/>
              <a:gd name="connsiteY25" fmla="*/ 0 h 2210400"/>
              <a:gd name="connsiteX26" fmla="*/ 8106986 w 10911600"/>
              <a:gd name="connsiteY26" fmla="*/ 2210400 h 2210400"/>
              <a:gd name="connsiteX27" fmla="*/ 6226890 w 10911600"/>
              <a:gd name="connsiteY27" fmla="*/ 2210400 h 2210400"/>
              <a:gd name="connsiteX28" fmla="*/ 7306954 w 10911600"/>
              <a:gd name="connsiteY28" fmla="*/ 0 h 2210400"/>
              <a:gd name="connsiteX29" fmla="*/ 8065784 w 10911600"/>
              <a:gd name="connsiteY29" fmla="*/ 0 h 2210400"/>
              <a:gd name="connsiteX30" fmla="*/ 5865056 w 10911600"/>
              <a:gd name="connsiteY30" fmla="*/ 2210400 h 2210400"/>
              <a:gd name="connsiteX31" fmla="*/ 5106222 w 10911600"/>
              <a:gd name="connsiteY31" fmla="*/ 2210400 h 2210400"/>
              <a:gd name="connsiteX32" fmla="*/ 5065022 w 10911600"/>
              <a:gd name="connsiteY32" fmla="*/ 0 h 2210400"/>
              <a:gd name="connsiteX33" fmla="*/ 5823862 w 10911600"/>
              <a:gd name="connsiteY33" fmla="*/ 0 h 2210400"/>
              <a:gd name="connsiteX34" fmla="*/ 5299920 w 10911600"/>
              <a:gd name="connsiteY34" fmla="*/ 526243 h 2210400"/>
              <a:gd name="connsiteX35" fmla="*/ 5481134 w 10911600"/>
              <a:gd name="connsiteY35" fmla="*/ 708254 h 2210400"/>
              <a:gd name="connsiteX36" fmla="*/ 6186288 w 10911600"/>
              <a:gd name="connsiteY36" fmla="*/ 0 h 2210400"/>
              <a:gd name="connsiteX37" fmla="*/ 6945118 w 10911600"/>
              <a:gd name="connsiteY37" fmla="*/ 0 h 2210400"/>
              <a:gd name="connsiteX38" fmla="*/ 4743796 w 10911600"/>
              <a:gd name="connsiteY38" fmla="*/ 2210400 h 2210400"/>
              <a:gd name="connsiteX39" fmla="*/ 3984973 w 10911600"/>
              <a:gd name="connsiteY39" fmla="*/ 2210400 h 2210400"/>
              <a:gd name="connsiteX40" fmla="*/ 4622750 w 10911600"/>
              <a:gd name="connsiteY40" fmla="*/ 1570405 h 2210400"/>
              <a:gd name="connsiteX41" fmla="*/ 4849864 w 10911600"/>
              <a:gd name="connsiteY41" fmla="*/ 1797918 h 2210400"/>
              <a:gd name="connsiteX42" fmla="*/ 4851654 w 10911600"/>
              <a:gd name="connsiteY42" fmla="*/ 1160283 h 2210400"/>
              <a:gd name="connsiteX43" fmla="*/ 4851654 w 10911600"/>
              <a:gd name="connsiteY43" fmla="*/ 1158487 h 2210400"/>
              <a:gd name="connsiteX44" fmla="*/ 4214426 w 10911600"/>
              <a:gd name="connsiteY44" fmla="*/ 1160283 h 2210400"/>
              <a:gd name="connsiteX45" fmla="*/ 4441538 w 10911600"/>
              <a:gd name="connsiteY45" fmla="*/ 1388397 h 2210400"/>
              <a:gd name="connsiteX46" fmla="*/ 3622544 w 10911600"/>
              <a:gd name="connsiteY46" fmla="*/ 2210400 h 2210400"/>
              <a:gd name="connsiteX47" fmla="*/ 2863702 w 10911600"/>
              <a:gd name="connsiteY47" fmla="*/ 2210400 h 2210400"/>
              <a:gd name="connsiteX48" fmla="*/ 3943765 w 10911600"/>
              <a:gd name="connsiteY48" fmla="*/ 0 h 2210400"/>
              <a:gd name="connsiteX49" fmla="*/ 4702598 w 10911600"/>
              <a:gd name="connsiteY49" fmla="*/ 0 h 2210400"/>
              <a:gd name="connsiteX50" fmla="*/ 2501865 w 10911600"/>
              <a:gd name="connsiteY50" fmla="*/ 2210400 h 2210400"/>
              <a:gd name="connsiteX51" fmla="*/ 1743033 w 10911600"/>
              <a:gd name="connsiteY51" fmla="*/ 2210400 h 2210400"/>
              <a:gd name="connsiteX52" fmla="*/ 2823095 w 10911600"/>
              <a:gd name="connsiteY52" fmla="*/ 0 h 2210400"/>
              <a:gd name="connsiteX53" fmla="*/ 3581930 w 10911600"/>
              <a:gd name="connsiteY53" fmla="*/ 0 h 2210400"/>
              <a:gd name="connsiteX54" fmla="*/ 1380611 w 10911600"/>
              <a:gd name="connsiteY54" fmla="*/ 2210400 h 2210400"/>
              <a:gd name="connsiteX55" fmla="*/ 621775 w 10911600"/>
              <a:gd name="connsiteY55" fmla="*/ 2210400 h 2210400"/>
              <a:gd name="connsiteX56" fmla="*/ 1701838 w 10911600"/>
              <a:gd name="connsiteY56" fmla="*/ 0 h 2210400"/>
              <a:gd name="connsiteX57" fmla="*/ 2460667 w 10911600"/>
              <a:gd name="connsiteY57" fmla="*/ 0 h 2210400"/>
              <a:gd name="connsiteX58" fmla="*/ 259347 w 10911600"/>
              <a:gd name="connsiteY58" fmla="*/ 2210400 h 2210400"/>
              <a:gd name="connsiteX59" fmla="*/ 0 w 10911600"/>
              <a:gd name="connsiteY59" fmla="*/ 2210400 h 2210400"/>
              <a:gd name="connsiteX60" fmla="*/ 0 w 10911600"/>
              <a:gd name="connsiteY60" fmla="*/ 1709315 h 2210400"/>
              <a:gd name="connsiteX61" fmla="*/ 580577 w 10911600"/>
              <a:gd name="connsiteY61" fmla="*/ 0 h 2210400"/>
              <a:gd name="connsiteX62" fmla="*/ 1339410 w 10911600"/>
              <a:gd name="connsiteY62" fmla="*/ 0 h 2210400"/>
              <a:gd name="connsiteX63" fmla="*/ 0 w 10911600"/>
              <a:gd name="connsiteY63" fmla="*/ 1345295 h 2210400"/>
              <a:gd name="connsiteX64" fmla="*/ 0 w 10911600"/>
              <a:gd name="connsiteY64" fmla="*/ 583128 h 2210400"/>
              <a:gd name="connsiteX65" fmla="*/ 0 w 10911600"/>
              <a:gd name="connsiteY65" fmla="*/ 0 h 2210400"/>
              <a:gd name="connsiteX66" fmla="*/ 218744 w 10911600"/>
              <a:gd name="connsiteY66" fmla="*/ 0 h 2210400"/>
              <a:gd name="connsiteX67" fmla="*/ 0 w 10911600"/>
              <a:gd name="connsiteY67" fmla="*/ 219706 h 221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0911600" h="2210400">
                <a:moveTo>
                  <a:pt x="10911600" y="2009734"/>
                </a:moveTo>
                <a:lnTo>
                  <a:pt x="10911600" y="2210400"/>
                </a:lnTo>
                <a:lnTo>
                  <a:pt x="10711366" y="2210400"/>
                </a:lnTo>
                <a:close/>
                <a:moveTo>
                  <a:pt x="9796294" y="2003876"/>
                </a:moveTo>
                <a:lnTo>
                  <a:pt x="10001910" y="2210400"/>
                </a:lnTo>
                <a:lnTo>
                  <a:pt x="9590112" y="2210400"/>
                </a:lnTo>
                <a:close/>
                <a:moveTo>
                  <a:pt x="10670734" y="0"/>
                </a:moveTo>
                <a:lnTo>
                  <a:pt x="10911600" y="0"/>
                </a:lnTo>
                <a:lnTo>
                  <a:pt x="10911600" y="520195"/>
                </a:lnTo>
                <a:lnTo>
                  <a:pt x="10353642" y="1080055"/>
                </a:lnTo>
                <a:lnTo>
                  <a:pt x="10534858" y="1262066"/>
                </a:lnTo>
                <a:lnTo>
                  <a:pt x="10911600" y="883668"/>
                </a:lnTo>
                <a:lnTo>
                  <a:pt x="10911600" y="1645785"/>
                </a:lnTo>
                <a:lnTo>
                  <a:pt x="10348924" y="2210400"/>
                </a:lnTo>
                <a:lnTo>
                  <a:pt x="10023446" y="2210400"/>
                </a:lnTo>
                <a:lnTo>
                  <a:pt x="10025192" y="1591960"/>
                </a:lnTo>
                <a:lnTo>
                  <a:pt x="9387964" y="1593754"/>
                </a:lnTo>
                <a:lnTo>
                  <a:pt x="9615078" y="1821867"/>
                </a:lnTo>
                <a:lnTo>
                  <a:pt x="9228242" y="2210400"/>
                </a:lnTo>
                <a:lnTo>
                  <a:pt x="8469412" y="2210400"/>
                </a:lnTo>
                <a:close/>
                <a:moveTo>
                  <a:pt x="8428214" y="0"/>
                </a:moveTo>
                <a:lnTo>
                  <a:pt x="9187048" y="0"/>
                </a:lnTo>
                <a:lnTo>
                  <a:pt x="7960904" y="1231531"/>
                </a:lnTo>
                <a:lnTo>
                  <a:pt x="8142118" y="1413542"/>
                </a:lnTo>
                <a:lnTo>
                  <a:pt x="9549474" y="0"/>
                </a:lnTo>
                <a:lnTo>
                  <a:pt x="10308306" y="0"/>
                </a:lnTo>
                <a:lnTo>
                  <a:pt x="8106986" y="2210400"/>
                </a:lnTo>
                <a:lnTo>
                  <a:pt x="6226890" y="2210400"/>
                </a:lnTo>
                <a:close/>
                <a:moveTo>
                  <a:pt x="7306954" y="0"/>
                </a:moveTo>
                <a:lnTo>
                  <a:pt x="8065784" y="0"/>
                </a:lnTo>
                <a:lnTo>
                  <a:pt x="5865056" y="2210400"/>
                </a:lnTo>
                <a:lnTo>
                  <a:pt x="5106222" y="2210400"/>
                </a:lnTo>
                <a:close/>
                <a:moveTo>
                  <a:pt x="5065022" y="0"/>
                </a:moveTo>
                <a:lnTo>
                  <a:pt x="5823862" y="0"/>
                </a:lnTo>
                <a:lnTo>
                  <a:pt x="5299920" y="526243"/>
                </a:lnTo>
                <a:lnTo>
                  <a:pt x="5481134" y="708254"/>
                </a:lnTo>
                <a:lnTo>
                  <a:pt x="6186288" y="0"/>
                </a:lnTo>
                <a:lnTo>
                  <a:pt x="6945118" y="0"/>
                </a:lnTo>
                <a:lnTo>
                  <a:pt x="4743796" y="2210400"/>
                </a:lnTo>
                <a:lnTo>
                  <a:pt x="3984973" y="2210400"/>
                </a:lnTo>
                <a:lnTo>
                  <a:pt x="4622750" y="1570405"/>
                </a:lnTo>
                <a:lnTo>
                  <a:pt x="4849864" y="1797918"/>
                </a:lnTo>
                <a:lnTo>
                  <a:pt x="4851654" y="1160283"/>
                </a:lnTo>
                <a:lnTo>
                  <a:pt x="4851654" y="1158487"/>
                </a:lnTo>
                <a:lnTo>
                  <a:pt x="4214426" y="1160283"/>
                </a:lnTo>
                <a:lnTo>
                  <a:pt x="4441538" y="1388397"/>
                </a:lnTo>
                <a:lnTo>
                  <a:pt x="3622544" y="2210400"/>
                </a:lnTo>
                <a:lnTo>
                  <a:pt x="2863702" y="2210400"/>
                </a:lnTo>
                <a:close/>
                <a:moveTo>
                  <a:pt x="3943765" y="0"/>
                </a:moveTo>
                <a:lnTo>
                  <a:pt x="4702598" y="0"/>
                </a:lnTo>
                <a:lnTo>
                  <a:pt x="2501865" y="2210400"/>
                </a:lnTo>
                <a:lnTo>
                  <a:pt x="1743033" y="2210400"/>
                </a:lnTo>
                <a:close/>
                <a:moveTo>
                  <a:pt x="2823095" y="0"/>
                </a:moveTo>
                <a:lnTo>
                  <a:pt x="3581930" y="0"/>
                </a:lnTo>
                <a:lnTo>
                  <a:pt x="1380611" y="2210400"/>
                </a:lnTo>
                <a:lnTo>
                  <a:pt x="621775" y="2210400"/>
                </a:lnTo>
                <a:close/>
                <a:moveTo>
                  <a:pt x="1701838" y="0"/>
                </a:moveTo>
                <a:lnTo>
                  <a:pt x="2460667" y="0"/>
                </a:lnTo>
                <a:lnTo>
                  <a:pt x="259347" y="2210400"/>
                </a:lnTo>
                <a:lnTo>
                  <a:pt x="0" y="2210400"/>
                </a:lnTo>
                <a:lnTo>
                  <a:pt x="0" y="1709315"/>
                </a:lnTo>
                <a:close/>
                <a:moveTo>
                  <a:pt x="580577" y="0"/>
                </a:moveTo>
                <a:lnTo>
                  <a:pt x="1339410" y="0"/>
                </a:lnTo>
                <a:lnTo>
                  <a:pt x="0" y="1345295"/>
                </a:lnTo>
                <a:lnTo>
                  <a:pt x="0" y="583128"/>
                </a:lnTo>
                <a:close/>
                <a:moveTo>
                  <a:pt x="0" y="0"/>
                </a:moveTo>
                <a:lnTo>
                  <a:pt x="218744" y="0"/>
                </a:lnTo>
                <a:lnTo>
                  <a:pt x="0" y="21970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26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488E61A-7B44-8F31-4FDF-30BCC28643B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630000" y="3157200"/>
            <a:ext cx="10933200" cy="482400"/>
          </a:xfrm>
        </p:spPr>
        <p:txBody>
          <a:bodyPr anchor="t" anchorCtr="0"/>
          <a:lstStyle>
            <a:lvl1pPr algn="l">
              <a:defRPr sz="4000" cap="all" baseline="0">
                <a:solidFill>
                  <a:schemeClr val="accent2"/>
                </a:solidFill>
              </a:defRPr>
            </a:lvl1pPr>
          </a:lstStyle>
          <a:p>
            <a:r>
              <a:rPr lang="fr-FR" noProof="0" dirty="0"/>
              <a:t>Titre du document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8242CAB-AA2D-7BCF-A7CB-E6BC22483E7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630000" y="3709988"/>
            <a:ext cx="10933200" cy="116280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1pPr>
            <a:lvl2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2pPr>
            <a:lvl3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3pPr>
            <a:lvl4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4pPr>
            <a:lvl5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5pPr>
            <a:lvl6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6pPr>
            <a:lvl7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7pPr>
            <a:lvl8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8pPr>
            <a:lvl9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9pPr>
          </a:lstStyle>
          <a:p>
            <a:pPr lvl="0"/>
            <a:r>
              <a:rPr lang="fr-FR" noProof="0" dirty="0"/>
              <a:t>Sur une ou deux lignes </a:t>
            </a:r>
            <a:br>
              <a:rPr lang="fr-FR" noProof="0" dirty="0"/>
            </a:br>
            <a:r>
              <a:rPr lang="fr-FR" noProof="0" dirty="0" err="1"/>
              <a:t>lorem</a:t>
            </a:r>
            <a:r>
              <a:rPr lang="fr-FR" noProof="0" dirty="0"/>
              <a:t> ipsum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E43B7F-D631-32C6-6D82-2B5D5CEA94E3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/>
          <a:p>
            <a:fld id="{421B3156-3E86-45FE-9ED8-D5A78E84B254}" type="datetime1">
              <a:rPr lang="en-GB" smtClean="0"/>
              <a:t>14/04/2026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DC07D0-7EF9-1762-3605-A27B29B23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63D532E-0126-1FA3-8123-F43A3D7B9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F0489131-B934-47AB-0A9F-A40D7F52B93F}"/>
              </a:ext>
            </a:extLst>
          </p:cNvPr>
          <p:cNvGrpSpPr/>
          <p:nvPr userDrawn="1"/>
        </p:nvGrpSpPr>
        <p:grpSpPr>
          <a:xfrm>
            <a:off x="650153" y="5743794"/>
            <a:ext cx="10933200" cy="472280"/>
            <a:chOff x="650153" y="5743794"/>
            <a:chExt cx="10933200" cy="472280"/>
          </a:xfrm>
        </p:grpSpPr>
        <p:pic>
          <p:nvPicPr>
            <p:cNvPr id="8" name="Graphique 7">
              <a:extLst>
                <a:ext uri="{FF2B5EF4-FFF2-40B4-BE49-F238E27FC236}">
                  <a16:creationId xmlns:a16="http://schemas.microsoft.com/office/drawing/2014/main" id="{30D65478-E2C0-C7EF-B179-2CDE0DD6D7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714656" y="5922819"/>
              <a:ext cx="868697" cy="293255"/>
            </a:xfrm>
            <a:prstGeom prst="rect">
              <a:avLst/>
            </a:prstGeom>
          </p:spPr>
        </p:pic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2677C7ED-8C78-264B-7566-158AEA7ECB96}"/>
                </a:ext>
              </a:extLst>
            </p:cNvPr>
            <p:cNvGrpSpPr/>
            <p:nvPr userDrawn="1"/>
          </p:nvGrpSpPr>
          <p:grpSpPr>
            <a:xfrm>
              <a:off x="650153" y="5743794"/>
              <a:ext cx="10933200" cy="70532"/>
              <a:chOff x="626160" y="975826"/>
              <a:chExt cx="8180293" cy="52899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9EF6BC0A-3D6F-D9BA-9CC0-B8074E7318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1028725"/>
                <a:ext cx="791579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EC720753-8A3D-846B-BA20-61B4CE96D0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975826"/>
                <a:ext cx="180972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ED4BC021-D760-AD49-23A7-CFC14A11664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492745" y="975826"/>
                <a:ext cx="631370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6733E155-0E1F-41B8-1762-88DBE549DE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0000" y="5119200"/>
            <a:ext cx="10933200" cy="277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 dirty="0"/>
              <a:t>Sous-titre sur une ligne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ED1FEF24-4BCE-14E6-BF1B-B009EBB0181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0224" y="5778555"/>
            <a:ext cx="3111591" cy="58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435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e 13">
            <a:extLst>
              <a:ext uri="{FF2B5EF4-FFF2-40B4-BE49-F238E27FC236}">
                <a16:creationId xmlns:a16="http://schemas.microsoft.com/office/drawing/2014/main" id="{ED63ADAE-64E3-0B59-1C51-F6F02A1EB016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ED491103-185F-0676-BEDB-EB618909B1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3" name="Graphique 12">
              <a:extLst>
                <a:ext uri="{FF2B5EF4-FFF2-40B4-BE49-F238E27FC236}">
                  <a16:creationId xmlns:a16="http://schemas.microsoft.com/office/drawing/2014/main" id="{98BC8CB9-FECF-A545-ED70-AC9872BD75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8" name="Espace réservé pour une image  10">
            <a:extLst>
              <a:ext uri="{FF2B5EF4-FFF2-40B4-BE49-F238E27FC236}">
                <a16:creationId xmlns:a16="http://schemas.microsoft.com/office/drawing/2014/main" id="{A97A1181-1217-96B9-1376-270805E70B0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286975" y="1131092"/>
            <a:ext cx="5155200" cy="4960800"/>
          </a:xfrm>
          <a:prstGeom prst="round2DiagRect">
            <a:avLst>
              <a:gd name="adj1" fmla="val 6815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4DC31BC4-3FA2-1428-F5CF-33E85CA9E2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0B2B8881-7544-A08C-D00A-6C80C82E18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2A761C51-24EE-03D6-DBE5-787B03AA72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1209571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CITA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9299720-DFA5-4271-6343-C0F3F128AC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52400" y="1037650"/>
            <a:ext cx="5421600" cy="5212800"/>
          </a:xfrm>
          <a:noFill/>
        </p:spPr>
        <p:txBody>
          <a:bodyPr lIns="504000" tIns="1080000" rIns="360000" anchor="t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5200">
                <a:solidFill>
                  <a:schemeClr val="tx1"/>
                </a:solidFill>
                <a:latin typeface="+mj-lt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C4D927DB-40A5-46CF-4449-53F666E747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745660" y="143194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 dirty="0"/>
              <a:t> 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9BF0C405-6D48-A310-81CD-39D19AE3FCE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 rot="10800000">
            <a:off x="10309200" y="524159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 dirty="0"/>
              <a:t> 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B364A5A-49A1-3A53-6AC5-8EEE8FA8BB99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487A5B33-F16D-A3A1-1D3B-23EC0D1A8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1EAC8BF7-3570-2096-E2CD-861F8B519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7CFAA9C2-ED23-A7BB-B6AF-F023C214E5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7208388-27C0-69DC-31FA-D517BAE131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7726F18-B820-B25B-3B2F-6401A1C008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1845656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B364A5A-49A1-3A53-6AC5-8EEE8FA8BB99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487A5B33-F16D-A3A1-1D3B-23EC0D1A8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1EAC8BF7-3570-2096-E2CD-861F8B519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E7AD1423-D1FD-C10F-C07A-BD16F332EB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29FFFC9B-5D51-8A53-7E5B-0EB120CF45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 sur deux lignes</a:t>
            </a:r>
            <a:br>
              <a:rPr lang="fr-FR" noProof="0" dirty="0"/>
            </a:br>
            <a:r>
              <a:rPr lang="fr-FR" noProof="0" dirty="0"/>
              <a:t>Lorem ipsum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2A046D5E-FADA-E32D-C78E-50AB2665C5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22602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1BE3774A-45F6-2511-EE60-E0E087422B1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22602" y="2131200"/>
            <a:ext cx="47736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 sur deux lignes</a:t>
            </a:r>
            <a:br>
              <a:rPr lang="fr-FR" noProof="0" dirty="0"/>
            </a:br>
            <a:r>
              <a:rPr lang="fr-FR" noProof="0" dirty="0"/>
              <a:t>Lorem ipsum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1C9A744C-3A31-3ED8-755B-73F6FDFF9BB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707200"/>
            <a:ext cx="47736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A2B3FF43-E96C-652F-2226-43051A01065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522602" y="2707200"/>
            <a:ext cx="47736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1516633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6839E3BF-4BE3-5A2A-E1B5-A343B7AE4C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</a:t>
            </a:r>
          </a:p>
        </p:txBody>
      </p:sp>
      <p:sp>
        <p:nvSpPr>
          <p:cNvPr id="23" name="Espace réservé du texte 11">
            <a:extLst>
              <a:ext uri="{FF2B5EF4-FFF2-40B4-BE49-F238E27FC236}">
                <a16:creationId xmlns:a16="http://schemas.microsoft.com/office/drawing/2014/main" id="{911B887D-7041-D3AB-8E03-062073F022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24" name="Espace réservé pour une image  10">
            <a:extLst>
              <a:ext uri="{FF2B5EF4-FFF2-40B4-BE49-F238E27FC236}">
                <a16:creationId xmlns:a16="http://schemas.microsoft.com/office/drawing/2014/main" id="{9C676FFC-1D4D-C6AC-5521-89F99220F03E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8287200" y="1037650"/>
            <a:ext cx="3286800" cy="52128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 dirty="0"/>
              <a:t>Sélectionner l’icône pour insérer une image, </a:t>
            </a:r>
            <a:br>
              <a:rPr lang="fr-FR" noProof="0" dirty="0"/>
            </a:br>
            <a:r>
              <a:rPr lang="fr-FR" noProof="0" dirty="0"/>
              <a:t>puis disposer l’image en arrière plan lorsqu’il y a un pictogramme devant.</a:t>
            </a:r>
            <a:br>
              <a:rPr lang="fr-FR" noProof="0" dirty="0"/>
            </a:br>
            <a:r>
              <a:rPr lang="fr-FR" noProof="0" dirty="0"/>
              <a:t>(Sélectionner l’image avec le bouton droit </a:t>
            </a:r>
            <a:br>
              <a:rPr lang="fr-FR" noProof="0" dirty="0"/>
            </a:br>
            <a:r>
              <a:rPr lang="fr-FR" noProof="0" dirty="0"/>
              <a:t>de la souris / 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2393486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- 2 LIGNES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sp>
        <p:nvSpPr>
          <p:cNvPr id="24" name="Espace réservé pour une image  10">
            <a:extLst>
              <a:ext uri="{FF2B5EF4-FFF2-40B4-BE49-F238E27FC236}">
                <a16:creationId xmlns:a16="http://schemas.microsoft.com/office/drawing/2014/main" id="{9C676FFC-1D4D-C6AC-5521-89F99220F03E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8287200" y="1037650"/>
            <a:ext cx="3286800" cy="52128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 dirty="0"/>
              <a:t>Sélectionner l’icône pour insérer une image, </a:t>
            </a:r>
            <a:br>
              <a:rPr lang="fr-FR" noProof="0" dirty="0"/>
            </a:br>
            <a:r>
              <a:rPr lang="fr-FR" noProof="0" dirty="0"/>
              <a:t>puis disposer l’image en arrière plan lorsqu’il y a un pictogramme devant.</a:t>
            </a:r>
            <a:br>
              <a:rPr lang="fr-FR" noProof="0" dirty="0"/>
            </a:br>
            <a:r>
              <a:rPr lang="fr-FR" noProof="0" dirty="0"/>
              <a:t>(Sélectionner l’image avec le bouton droit </a:t>
            </a:r>
            <a:br>
              <a:rPr lang="fr-FR" noProof="0" dirty="0"/>
            </a:br>
            <a:r>
              <a:rPr lang="fr-FR" noProof="0" dirty="0"/>
              <a:t>de la souris / Mettre à l’arrière plan)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3B192288-364D-C359-18EC-5216A6BCBF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C7510079-6796-2227-58CF-96BB5A6500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707200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1751492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ONNES blo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6839E3BF-4BE3-5A2A-E1B5-A343B7AE4C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</a:t>
            </a:r>
          </a:p>
        </p:txBody>
      </p:sp>
      <p:sp>
        <p:nvSpPr>
          <p:cNvPr id="23" name="Espace réservé du texte 11">
            <a:extLst>
              <a:ext uri="{FF2B5EF4-FFF2-40B4-BE49-F238E27FC236}">
                <a16:creationId xmlns:a16="http://schemas.microsoft.com/office/drawing/2014/main" id="{911B887D-7041-D3AB-8E03-062073F022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0A49CFB1-A5E9-2EED-22C0-F62944B7A54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C948B696-67EE-07C8-9B26-9B867E6572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872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D9D0076-D78C-98C8-DF17-6C19750AD0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872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A02B7ACA-9FB0-BA5D-AAC6-497326EE33B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872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1361255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ONNES 2 LIG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009E7F30-1461-1416-79A4-3407CFF9D73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46B7F98A-E6B8-D7DA-4FED-8416CB6EC43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2071B223-26BB-BC4D-0A9F-01DA8C87982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D6CC7106-9971-7CEC-9E98-6B5595DA6FD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6296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C9650EEA-F6AC-E484-ECB8-9EA28955AFF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6296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23" name="Espace réservé du texte 8">
            <a:extLst>
              <a:ext uri="{FF2B5EF4-FFF2-40B4-BE49-F238E27FC236}">
                <a16:creationId xmlns:a16="http://schemas.microsoft.com/office/drawing/2014/main" id="{A61F66D4-DB62-0431-969A-0FD65EFBD36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2872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82E80AD7-BE40-E323-9312-0A137368C75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872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sp>
        <p:nvSpPr>
          <p:cNvPr id="26" name="Espace réservé du texte 11">
            <a:extLst>
              <a:ext uri="{FF2B5EF4-FFF2-40B4-BE49-F238E27FC236}">
                <a16:creationId xmlns:a16="http://schemas.microsoft.com/office/drawing/2014/main" id="{ED702BBB-93B7-8DF3-06E2-EABC7DED77A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2872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30342769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TEXTES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6839E3BF-4BE3-5A2A-E1B5-A343B7AE4C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</a:t>
            </a:r>
          </a:p>
        </p:txBody>
      </p:sp>
      <p:sp>
        <p:nvSpPr>
          <p:cNvPr id="23" name="Espace réservé du texte 11">
            <a:extLst>
              <a:ext uri="{FF2B5EF4-FFF2-40B4-BE49-F238E27FC236}">
                <a16:creationId xmlns:a16="http://schemas.microsoft.com/office/drawing/2014/main" id="{911B887D-7041-D3AB-8E03-062073F022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C948B696-67EE-07C8-9B26-9B867E6572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40000" y="1702800"/>
            <a:ext cx="2401200" cy="8136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D9D0076-D78C-98C8-DF17-6C19750AD0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40000" y="2613600"/>
            <a:ext cx="24012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A02B7ACA-9FB0-BA5D-AAC6-497326EE33B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40000" y="2869199"/>
            <a:ext cx="2401200" cy="2642179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F1EBCB62-DE90-83E8-607B-B896534396D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19767" y="4446466"/>
            <a:ext cx="1145264" cy="1463393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1F78505B-9512-E9C9-D37D-3939D59D28E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8339674" y="1346621"/>
            <a:ext cx="1145264" cy="146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7658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HOTOS - 2 TEXT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DD370-9154-A828-84F9-9A5772127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85A2F8C-69FF-1784-AABF-2F5B0CE8BA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D7FBE2-690B-4B65-6C72-F96655BFA1DC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93E94D-2FDF-E06E-F7AB-C22D4670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4C8A653A-BE95-B82C-85DA-FCF24E18412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894929" y="1128476"/>
            <a:ext cx="764188" cy="976465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55CAE78A-D057-0E9B-1D08-1981D7DD615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065311" y="2734533"/>
            <a:ext cx="764188" cy="976465"/>
          </a:xfrm>
          <a:prstGeom prst="rect">
            <a:avLst/>
          </a:prstGeom>
        </p:spPr>
      </p:pic>
      <p:sp>
        <p:nvSpPr>
          <p:cNvPr id="10" name="Espace réservé pour une image  10">
            <a:extLst>
              <a:ext uri="{FF2B5EF4-FFF2-40B4-BE49-F238E27FC236}">
                <a16:creationId xmlns:a16="http://schemas.microsoft.com/office/drawing/2014/main" id="{F9136A94-9A19-73A0-79EC-CC184E1533D4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982800" y="1216800"/>
            <a:ext cx="4759200" cy="2404800"/>
          </a:xfrm>
          <a:prstGeom prst="round2DiagRect">
            <a:avLst>
              <a:gd name="adj1" fmla="val 9490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49A56961-7215-AC71-C385-A5D909DA95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3826800"/>
            <a:ext cx="4773600" cy="5292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96051E96-2C17-1C44-A39D-BFE9F83427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4402800"/>
            <a:ext cx="477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E9C2033D-864A-6896-87DB-53134882375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75523" y="3826800"/>
            <a:ext cx="4773600" cy="5292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7A7CEEAF-B8B1-02C7-9187-B16F1C157CF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375523" y="4402800"/>
            <a:ext cx="477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pic>
        <p:nvPicPr>
          <p:cNvPr id="19" name="Graphique 18">
            <a:extLst>
              <a:ext uri="{FF2B5EF4-FFF2-40B4-BE49-F238E27FC236}">
                <a16:creationId xmlns:a16="http://schemas.microsoft.com/office/drawing/2014/main" id="{5D3A6194-04B8-CA59-D95F-6FA51795E6D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6287652" y="1128476"/>
            <a:ext cx="764188" cy="976465"/>
          </a:xfrm>
          <a:prstGeom prst="rect">
            <a:avLst/>
          </a:prstGeom>
        </p:spPr>
      </p:pic>
      <p:pic>
        <p:nvPicPr>
          <p:cNvPr id="20" name="Graphique 19">
            <a:extLst>
              <a:ext uri="{FF2B5EF4-FFF2-40B4-BE49-F238E27FC236}">
                <a16:creationId xmlns:a16="http://schemas.microsoft.com/office/drawing/2014/main" id="{960F752F-D277-089F-8C8B-E7CD677C484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458034" y="2734533"/>
            <a:ext cx="764188" cy="976465"/>
          </a:xfrm>
          <a:prstGeom prst="rect">
            <a:avLst/>
          </a:prstGeom>
        </p:spPr>
      </p:pic>
      <p:sp>
        <p:nvSpPr>
          <p:cNvPr id="21" name="Espace réservé pour une image  10">
            <a:extLst>
              <a:ext uri="{FF2B5EF4-FFF2-40B4-BE49-F238E27FC236}">
                <a16:creationId xmlns:a16="http://schemas.microsoft.com/office/drawing/2014/main" id="{35556D16-2CD6-EC84-57A5-89051EBC7D63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 bwMode="gray">
          <a:xfrm>
            <a:off x="6375523" y="1216800"/>
            <a:ext cx="4759200" cy="2404800"/>
          </a:xfrm>
          <a:prstGeom prst="round2DiagRect">
            <a:avLst>
              <a:gd name="adj1" fmla="val 9490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</p:spTree>
    <p:extLst>
      <p:ext uri="{BB962C8B-B14F-4D97-AF65-F5344CB8AC3E}">
        <p14:creationId xmlns:p14="http://schemas.microsoft.com/office/powerpoint/2010/main" val="2593378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- 4 TEXT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72531F03-95D7-C4D3-7104-815F7676F0C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267601" y="3157200"/>
            <a:ext cx="2453072" cy="866912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94DD370-9154-A828-84F9-9A5772127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85A2F8C-69FF-1784-AABF-2F5B0CE8BA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D7FBE2-690B-4B65-6C72-F96655BFA1DC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93E94D-2FDF-E06E-F7AB-C22D4670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4C8A653A-BE95-B82C-85DA-FCF24E18412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894929" y="1128476"/>
            <a:ext cx="764188" cy="976465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55CAE78A-D057-0E9B-1D08-1981D7DD615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0054" y="2045912"/>
            <a:ext cx="764188" cy="976465"/>
          </a:xfrm>
          <a:prstGeom prst="rect">
            <a:avLst/>
          </a:prstGeom>
        </p:spPr>
      </p:pic>
      <p:sp>
        <p:nvSpPr>
          <p:cNvPr id="10" name="Espace réservé pour une image  10">
            <a:extLst>
              <a:ext uri="{FF2B5EF4-FFF2-40B4-BE49-F238E27FC236}">
                <a16:creationId xmlns:a16="http://schemas.microsoft.com/office/drawing/2014/main" id="{F9136A94-9A19-73A0-79EC-CC184E1533D4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986186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96051E96-2C17-1C44-A39D-BFE9F83427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pic>
        <p:nvPicPr>
          <p:cNvPr id="16" name="Graphique 15">
            <a:extLst>
              <a:ext uri="{FF2B5EF4-FFF2-40B4-BE49-F238E27FC236}">
                <a16:creationId xmlns:a16="http://schemas.microsoft.com/office/drawing/2014/main" id="{AF32AABE-1855-FAAD-43D7-1F837BE73C7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3692175" y="1128476"/>
            <a:ext cx="764188" cy="976465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14BA9237-2009-E916-1AC2-30B2D0DDEF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867300" y="2045912"/>
            <a:ext cx="764188" cy="976465"/>
          </a:xfrm>
          <a:prstGeom prst="rect">
            <a:avLst/>
          </a:prstGeom>
        </p:spPr>
      </p:pic>
      <p:sp>
        <p:nvSpPr>
          <p:cNvPr id="18" name="Espace réservé pour une image  10">
            <a:extLst>
              <a:ext uri="{FF2B5EF4-FFF2-40B4-BE49-F238E27FC236}">
                <a16:creationId xmlns:a16="http://schemas.microsoft.com/office/drawing/2014/main" id="{0111FF0B-3843-42BD-9C04-2A1C48A1D13B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 bwMode="gray">
          <a:xfrm>
            <a:off x="3783432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4D93B3BA-66A4-CD96-D580-A03E67F7C55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82846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9pPr>
          </a:lstStyle>
          <a:p>
            <a:r>
              <a:rPr lang="fr-FR" dirty="0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05E2D4A4-167D-B8DA-8771-5F467FB357D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711646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pic>
        <p:nvPicPr>
          <p:cNvPr id="21" name="Graphique 20">
            <a:extLst>
              <a:ext uri="{FF2B5EF4-FFF2-40B4-BE49-F238E27FC236}">
                <a16:creationId xmlns:a16="http://schemas.microsoft.com/office/drawing/2014/main" id="{0B239D71-633F-D1CE-39EC-809584E5CB0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6489421" y="1128476"/>
            <a:ext cx="764188" cy="976465"/>
          </a:xfrm>
          <a:prstGeom prst="rect">
            <a:avLst/>
          </a:prstGeom>
        </p:spPr>
      </p:pic>
      <p:pic>
        <p:nvPicPr>
          <p:cNvPr id="22" name="Graphique 21">
            <a:extLst>
              <a:ext uri="{FF2B5EF4-FFF2-40B4-BE49-F238E27FC236}">
                <a16:creationId xmlns:a16="http://schemas.microsoft.com/office/drawing/2014/main" id="{02C3DB6B-8BD9-4AE8-E919-4AB4D6F10E6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64546" y="2045912"/>
            <a:ext cx="764188" cy="976465"/>
          </a:xfrm>
          <a:prstGeom prst="rect">
            <a:avLst/>
          </a:prstGeom>
        </p:spPr>
      </p:pic>
      <p:sp>
        <p:nvSpPr>
          <p:cNvPr id="23" name="Espace réservé pour une image  10">
            <a:extLst>
              <a:ext uri="{FF2B5EF4-FFF2-40B4-BE49-F238E27FC236}">
                <a16:creationId xmlns:a16="http://schemas.microsoft.com/office/drawing/2014/main" id="{63CAC2A7-2AE6-21A8-8097-72942FB0DDEC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 bwMode="gray">
          <a:xfrm>
            <a:off x="6580678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8A523718-86BF-F0E3-7E52-4284583D08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80092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9pPr>
          </a:lstStyle>
          <a:p>
            <a:r>
              <a:rPr lang="fr-FR" dirty="0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CF3A9E08-81D7-3AEB-C6DA-D69A472AC9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508892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pic>
        <p:nvPicPr>
          <p:cNvPr id="26" name="Graphique 25">
            <a:extLst>
              <a:ext uri="{FF2B5EF4-FFF2-40B4-BE49-F238E27FC236}">
                <a16:creationId xmlns:a16="http://schemas.microsoft.com/office/drawing/2014/main" id="{710A54CE-C905-0548-A2AF-19E62594C49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9286666" y="1128477"/>
            <a:ext cx="764188" cy="976465"/>
          </a:xfrm>
          <a:prstGeom prst="rect">
            <a:avLst/>
          </a:prstGeom>
        </p:spPr>
      </p:pic>
      <p:pic>
        <p:nvPicPr>
          <p:cNvPr id="27" name="Graphique 26">
            <a:extLst>
              <a:ext uri="{FF2B5EF4-FFF2-40B4-BE49-F238E27FC236}">
                <a16:creationId xmlns:a16="http://schemas.microsoft.com/office/drawing/2014/main" id="{49B17C8D-54FD-EDA4-32C2-90B89D98C33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461791" y="2045912"/>
            <a:ext cx="764188" cy="976465"/>
          </a:xfrm>
          <a:prstGeom prst="rect">
            <a:avLst/>
          </a:prstGeom>
        </p:spPr>
      </p:pic>
      <p:sp>
        <p:nvSpPr>
          <p:cNvPr id="28" name="Espace réservé pour une image  10">
            <a:extLst>
              <a:ext uri="{FF2B5EF4-FFF2-40B4-BE49-F238E27FC236}">
                <a16:creationId xmlns:a16="http://schemas.microsoft.com/office/drawing/2014/main" id="{810887E3-AF57-6CEE-89C8-E5982945D552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 bwMode="gray">
          <a:xfrm>
            <a:off x="9377923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C6D434DE-DB99-750A-7FF3-3FD0D18DE19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306137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07B7000C-1DD4-0ADE-2CD3-CCE1F540477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4929" y="3157200"/>
            <a:ext cx="2453072" cy="866912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</p:spTree>
    <p:extLst>
      <p:ext uri="{BB962C8B-B14F-4D97-AF65-F5344CB8AC3E}">
        <p14:creationId xmlns:p14="http://schemas.microsoft.com/office/powerpoint/2010/main" val="1797989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9824000-B9E2-B6B4-7795-E9CE3FE7BD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6" t="8636" r="15690" b="4598"/>
          <a:stretch/>
        </p:blipFill>
        <p:spPr>
          <a:xfrm>
            <a:off x="456649" y="2145323"/>
            <a:ext cx="3481754" cy="3575539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3F68511-BE38-12F3-CAD4-2120622AC2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2A52B3-A9C4-93D2-B85C-1D2DCED51B59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1D29DA-B298-01E1-DB44-C262D06B3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A29F3303-52A5-62D5-3566-335CAEF572C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1007" y="1194330"/>
            <a:ext cx="2868312" cy="482069"/>
          </a:xfrm>
          <a:prstGeom prst="rect">
            <a:avLst/>
          </a:prstGeom>
        </p:spPr>
      </p:pic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1D596269-5D3A-2AE1-60DA-01EDA3553A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504550" y="1194329"/>
            <a:ext cx="92520" cy="507600"/>
          </a:xfrm>
          <a:custGeom>
            <a:avLst/>
            <a:gdLst>
              <a:gd name="connsiteX0" fmla="*/ 0 w 92520"/>
              <a:gd name="connsiteY0" fmla="*/ 278942 h 507600"/>
              <a:gd name="connsiteX1" fmla="*/ 25419 w 92520"/>
              <a:gd name="connsiteY1" fmla="*/ 278942 h 507600"/>
              <a:gd name="connsiteX2" fmla="*/ 25419 w 92520"/>
              <a:gd name="connsiteY2" fmla="*/ 506491 h 507600"/>
              <a:gd name="connsiteX3" fmla="*/ 0 w 92520"/>
              <a:gd name="connsiteY3" fmla="*/ 506491 h 507600"/>
              <a:gd name="connsiteX4" fmla="*/ 67103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7103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227543 h 507600"/>
              <a:gd name="connsiteX11" fmla="*/ 0 w 92520"/>
              <a:gd name="connsiteY11" fmla="*/ 227543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278942"/>
                </a:moveTo>
                <a:lnTo>
                  <a:pt x="25419" y="278942"/>
                </a:lnTo>
                <a:lnTo>
                  <a:pt x="25419" y="506491"/>
                </a:lnTo>
                <a:lnTo>
                  <a:pt x="0" y="506491"/>
                </a:lnTo>
                <a:close/>
                <a:moveTo>
                  <a:pt x="67103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7103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227543"/>
                </a:lnTo>
                <a:lnTo>
                  <a:pt x="0" y="227543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 dirty="0"/>
              <a:t>01</a:t>
            </a:r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82D0A4A6-5708-3395-0E00-30FCF35F4C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052782" y="1194329"/>
            <a:ext cx="92520" cy="507600"/>
          </a:xfrm>
          <a:custGeom>
            <a:avLst/>
            <a:gdLst>
              <a:gd name="connsiteX0" fmla="*/ 68586 w 92520"/>
              <a:gd name="connsiteY0" fmla="*/ 191938 h 507600"/>
              <a:gd name="connsiteX1" fmla="*/ 92520 w 92520"/>
              <a:gd name="connsiteY1" fmla="*/ 191938 h 507600"/>
              <a:gd name="connsiteX2" fmla="*/ 92520 w 92520"/>
              <a:gd name="connsiteY2" fmla="*/ 507600 h 507600"/>
              <a:gd name="connsiteX3" fmla="*/ 68586 w 92520"/>
              <a:gd name="connsiteY3" fmla="*/ 507600 h 507600"/>
              <a:gd name="connsiteX4" fmla="*/ 6858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48096 h 507600"/>
              <a:gd name="connsiteX7" fmla="*/ 68586 w 92520"/>
              <a:gd name="connsiteY7" fmla="*/ 148096 h 507600"/>
              <a:gd name="connsiteX8" fmla="*/ 6 w 92520"/>
              <a:gd name="connsiteY8" fmla="*/ 0 h 507600"/>
              <a:gd name="connsiteX9" fmla="*/ 25409 w 92520"/>
              <a:gd name="connsiteY9" fmla="*/ 0 h 507600"/>
              <a:gd name="connsiteX10" fmla="*/ 25403 w 92520"/>
              <a:gd name="connsiteY10" fmla="*/ 507285 h 507600"/>
              <a:gd name="connsiteX11" fmla="*/ 0 w 92520"/>
              <a:gd name="connsiteY11" fmla="*/ 507285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586" y="191938"/>
                </a:moveTo>
                <a:lnTo>
                  <a:pt x="92520" y="191938"/>
                </a:lnTo>
                <a:lnTo>
                  <a:pt x="92520" y="507600"/>
                </a:lnTo>
                <a:lnTo>
                  <a:pt x="68586" y="507600"/>
                </a:lnTo>
                <a:close/>
                <a:moveTo>
                  <a:pt x="68586" y="0"/>
                </a:moveTo>
                <a:lnTo>
                  <a:pt x="92520" y="0"/>
                </a:lnTo>
                <a:lnTo>
                  <a:pt x="92520" y="148096"/>
                </a:lnTo>
                <a:lnTo>
                  <a:pt x="68586" y="148096"/>
                </a:lnTo>
                <a:close/>
                <a:moveTo>
                  <a:pt x="6" y="0"/>
                </a:moveTo>
                <a:lnTo>
                  <a:pt x="25409" y="0"/>
                </a:lnTo>
                <a:lnTo>
                  <a:pt x="25403" y="507285"/>
                </a:lnTo>
                <a:lnTo>
                  <a:pt x="0" y="50728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 dirty="0"/>
              <a:t>02</a:t>
            </a:r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16DC37AD-1D75-BE92-2855-6BF085E184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9598339" y="1194329"/>
            <a:ext cx="92520" cy="507600"/>
          </a:xfrm>
          <a:custGeom>
            <a:avLst/>
            <a:gdLst>
              <a:gd name="connsiteX0" fmla="*/ 0 w 92520"/>
              <a:gd name="connsiteY0" fmla="*/ 394788 h 507600"/>
              <a:gd name="connsiteX1" fmla="*/ 25419 w 92520"/>
              <a:gd name="connsiteY1" fmla="*/ 394788 h 507600"/>
              <a:gd name="connsiteX2" fmla="*/ 25419 w 92520"/>
              <a:gd name="connsiteY2" fmla="*/ 507414 h 507600"/>
              <a:gd name="connsiteX3" fmla="*/ 0 w 92520"/>
              <a:gd name="connsiteY3" fmla="*/ 507414 h 507600"/>
              <a:gd name="connsiteX4" fmla="*/ 6863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36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51428 h 507600"/>
              <a:gd name="connsiteX11" fmla="*/ 0 w 92520"/>
              <a:gd name="connsiteY11" fmla="*/ 351428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94788"/>
                </a:moveTo>
                <a:lnTo>
                  <a:pt x="25419" y="394788"/>
                </a:lnTo>
                <a:lnTo>
                  <a:pt x="25419" y="507414"/>
                </a:lnTo>
                <a:lnTo>
                  <a:pt x="0" y="507414"/>
                </a:lnTo>
                <a:close/>
                <a:moveTo>
                  <a:pt x="68636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36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51428"/>
                </a:lnTo>
                <a:lnTo>
                  <a:pt x="0" y="351428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 dirty="0"/>
              <a:t>03</a:t>
            </a:r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6D88ED59-BFB6-B498-A666-B131CEE64C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504550" y="3745522"/>
            <a:ext cx="92518" cy="507600"/>
          </a:xfrm>
          <a:custGeom>
            <a:avLst/>
            <a:gdLst>
              <a:gd name="connsiteX0" fmla="*/ 67101 w 92518"/>
              <a:gd name="connsiteY0" fmla="*/ 278939 h 507600"/>
              <a:gd name="connsiteX1" fmla="*/ 92518 w 92518"/>
              <a:gd name="connsiteY1" fmla="*/ 278939 h 507600"/>
              <a:gd name="connsiteX2" fmla="*/ 92518 w 92518"/>
              <a:gd name="connsiteY2" fmla="*/ 506485 h 507600"/>
              <a:gd name="connsiteX3" fmla="*/ 67101 w 92518"/>
              <a:gd name="connsiteY3" fmla="*/ 506485 h 507600"/>
              <a:gd name="connsiteX4" fmla="*/ 67101 w 92518"/>
              <a:gd name="connsiteY4" fmla="*/ 0 h 507600"/>
              <a:gd name="connsiteX5" fmla="*/ 92518 w 92518"/>
              <a:gd name="connsiteY5" fmla="*/ 0 h 507600"/>
              <a:gd name="connsiteX6" fmla="*/ 92518 w 92518"/>
              <a:gd name="connsiteY6" fmla="*/ 227546 h 507600"/>
              <a:gd name="connsiteX7" fmla="*/ 67101 w 92518"/>
              <a:gd name="connsiteY7" fmla="*/ 227546 h 507600"/>
              <a:gd name="connsiteX8" fmla="*/ 0 w 92518"/>
              <a:gd name="connsiteY8" fmla="*/ 0 h 507600"/>
              <a:gd name="connsiteX9" fmla="*/ 25419 w 92518"/>
              <a:gd name="connsiteY9" fmla="*/ 0 h 507600"/>
              <a:gd name="connsiteX10" fmla="*/ 25419 w 92518"/>
              <a:gd name="connsiteY10" fmla="*/ 507600 h 507600"/>
              <a:gd name="connsiteX11" fmla="*/ 0 w 92518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18" h="507600">
                <a:moveTo>
                  <a:pt x="67101" y="278939"/>
                </a:moveTo>
                <a:lnTo>
                  <a:pt x="92518" y="278939"/>
                </a:lnTo>
                <a:lnTo>
                  <a:pt x="92518" y="506485"/>
                </a:lnTo>
                <a:lnTo>
                  <a:pt x="67101" y="506485"/>
                </a:lnTo>
                <a:close/>
                <a:moveTo>
                  <a:pt x="67101" y="0"/>
                </a:moveTo>
                <a:lnTo>
                  <a:pt x="92518" y="0"/>
                </a:lnTo>
                <a:lnTo>
                  <a:pt x="92518" y="227546"/>
                </a:lnTo>
                <a:lnTo>
                  <a:pt x="67101" y="227546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 dirty="0"/>
              <a:t>04</a:t>
            </a:r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47B12062-EC6D-6B7C-8367-DF9142473E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052782" y="3745522"/>
            <a:ext cx="92520" cy="507600"/>
          </a:xfrm>
          <a:custGeom>
            <a:avLst/>
            <a:gdLst>
              <a:gd name="connsiteX0" fmla="*/ 0 w 92520"/>
              <a:gd name="connsiteY0" fmla="*/ 368870 h 507600"/>
              <a:gd name="connsiteX1" fmla="*/ 25419 w 92520"/>
              <a:gd name="connsiteY1" fmla="*/ 368870 h 507600"/>
              <a:gd name="connsiteX2" fmla="*/ 25419 w 92520"/>
              <a:gd name="connsiteY2" fmla="*/ 507129 h 507600"/>
              <a:gd name="connsiteX3" fmla="*/ 0 w 92520"/>
              <a:gd name="connsiteY3" fmla="*/ 507129 h 507600"/>
              <a:gd name="connsiteX4" fmla="*/ 68622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22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11277 h 507600"/>
              <a:gd name="connsiteX11" fmla="*/ 0 w 92520"/>
              <a:gd name="connsiteY11" fmla="*/ 311277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68870"/>
                </a:moveTo>
                <a:lnTo>
                  <a:pt x="25419" y="368870"/>
                </a:lnTo>
                <a:lnTo>
                  <a:pt x="25419" y="507129"/>
                </a:lnTo>
                <a:lnTo>
                  <a:pt x="0" y="507129"/>
                </a:lnTo>
                <a:close/>
                <a:moveTo>
                  <a:pt x="68622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22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11277"/>
                </a:lnTo>
                <a:lnTo>
                  <a:pt x="0" y="311277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 dirty="0"/>
              <a:t>05</a:t>
            </a:r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9A56595B-2DFF-9F4C-B71B-46D81866B4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9598341" y="3745522"/>
            <a:ext cx="92520" cy="507600"/>
          </a:xfrm>
          <a:custGeom>
            <a:avLst/>
            <a:gdLst>
              <a:gd name="connsiteX0" fmla="*/ 68634 w 92520"/>
              <a:gd name="connsiteY0" fmla="*/ 172235 h 507600"/>
              <a:gd name="connsiteX1" fmla="*/ 92520 w 92520"/>
              <a:gd name="connsiteY1" fmla="*/ 172235 h 507600"/>
              <a:gd name="connsiteX2" fmla="*/ 92520 w 92520"/>
              <a:gd name="connsiteY2" fmla="*/ 506473 h 507600"/>
              <a:gd name="connsiteX3" fmla="*/ 68634 w 92520"/>
              <a:gd name="connsiteY3" fmla="*/ 506473 h 507600"/>
              <a:gd name="connsiteX4" fmla="*/ 68634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15298 h 507600"/>
              <a:gd name="connsiteX7" fmla="*/ 68634 w 92520"/>
              <a:gd name="connsiteY7" fmla="*/ 115298 h 507600"/>
              <a:gd name="connsiteX8" fmla="*/ 0 w 92520"/>
              <a:gd name="connsiteY8" fmla="*/ 0 h 507600"/>
              <a:gd name="connsiteX9" fmla="*/ 25418 w 92520"/>
              <a:gd name="connsiteY9" fmla="*/ 0 h 507600"/>
              <a:gd name="connsiteX10" fmla="*/ 25418 w 92520"/>
              <a:gd name="connsiteY10" fmla="*/ 507600 h 507600"/>
              <a:gd name="connsiteX11" fmla="*/ 0 w 92520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634" y="172235"/>
                </a:moveTo>
                <a:lnTo>
                  <a:pt x="92520" y="172235"/>
                </a:lnTo>
                <a:lnTo>
                  <a:pt x="92520" y="506473"/>
                </a:lnTo>
                <a:lnTo>
                  <a:pt x="68634" y="506473"/>
                </a:lnTo>
                <a:close/>
                <a:moveTo>
                  <a:pt x="68634" y="0"/>
                </a:moveTo>
                <a:lnTo>
                  <a:pt x="92520" y="0"/>
                </a:lnTo>
                <a:lnTo>
                  <a:pt x="92520" y="115298"/>
                </a:lnTo>
                <a:lnTo>
                  <a:pt x="68634" y="115298"/>
                </a:lnTo>
                <a:close/>
                <a:moveTo>
                  <a:pt x="0" y="0"/>
                </a:moveTo>
                <a:lnTo>
                  <a:pt x="25418" y="0"/>
                </a:lnTo>
                <a:lnTo>
                  <a:pt x="25418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 dirty="0"/>
              <a:t>06</a:t>
            </a:r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C348551E-1D52-88A0-C751-F7DC84AC68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4550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 dirty="0"/>
              <a:t>Tête de chapitre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633472D5-CA75-E0D3-3991-6BB41CE0AB5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04551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</p:txBody>
      </p:sp>
      <p:sp>
        <p:nvSpPr>
          <p:cNvPr id="75" name="Espace réservé du texte 67">
            <a:extLst>
              <a:ext uri="{FF2B5EF4-FFF2-40B4-BE49-F238E27FC236}">
                <a16:creationId xmlns:a16="http://schemas.microsoft.com/office/drawing/2014/main" id="{5D5E1386-5291-5315-6AD9-5C4D30ADA95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52782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 dirty="0"/>
              <a:t>Tête de chapitre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sp>
        <p:nvSpPr>
          <p:cNvPr id="76" name="Espace réservé du texte 73">
            <a:extLst>
              <a:ext uri="{FF2B5EF4-FFF2-40B4-BE49-F238E27FC236}">
                <a16:creationId xmlns:a16="http://schemas.microsoft.com/office/drawing/2014/main" id="{D288B3E1-2AA1-4E12-62DB-2487779B9E4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52782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</p:txBody>
      </p:sp>
      <p:sp>
        <p:nvSpPr>
          <p:cNvPr id="77" name="Espace réservé du texte 67">
            <a:extLst>
              <a:ext uri="{FF2B5EF4-FFF2-40B4-BE49-F238E27FC236}">
                <a16:creationId xmlns:a16="http://schemas.microsoft.com/office/drawing/2014/main" id="{7D6520EC-71BD-6D16-BA25-0F724ACB803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98339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 dirty="0"/>
              <a:t>Tête de chapitre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sp>
        <p:nvSpPr>
          <p:cNvPr id="78" name="Espace réservé du texte 73">
            <a:extLst>
              <a:ext uri="{FF2B5EF4-FFF2-40B4-BE49-F238E27FC236}">
                <a16:creationId xmlns:a16="http://schemas.microsoft.com/office/drawing/2014/main" id="{79E22DFB-8EC7-1B50-9696-A81366BE2C5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98339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</p:txBody>
      </p:sp>
      <p:sp>
        <p:nvSpPr>
          <p:cNvPr id="79" name="Espace réservé du texte 67">
            <a:extLst>
              <a:ext uri="{FF2B5EF4-FFF2-40B4-BE49-F238E27FC236}">
                <a16:creationId xmlns:a16="http://schemas.microsoft.com/office/drawing/2014/main" id="{73BE562C-CBDA-232B-BD6D-45231CDED5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50455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 dirty="0"/>
              <a:t>Tête de chapitre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sp>
        <p:nvSpPr>
          <p:cNvPr id="80" name="Espace réservé du texte 73">
            <a:extLst>
              <a:ext uri="{FF2B5EF4-FFF2-40B4-BE49-F238E27FC236}">
                <a16:creationId xmlns:a16="http://schemas.microsoft.com/office/drawing/2014/main" id="{D7AA2151-45CC-722E-408A-C088A4F707F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0455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</p:txBody>
      </p:sp>
      <p:sp>
        <p:nvSpPr>
          <p:cNvPr id="81" name="Espace réservé du texte 67">
            <a:extLst>
              <a:ext uri="{FF2B5EF4-FFF2-40B4-BE49-F238E27FC236}">
                <a16:creationId xmlns:a16="http://schemas.microsoft.com/office/drawing/2014/main" id="{63C88493-D196-CF66-40FA-FD1F99F2D4F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52782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 dirty="0"/>
              <a:t>Tête de chapitre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sp>
        <p:nvSpPr>
          <p:cNvPr id="82" name="Espace réservé du texte 73">
            <a:extLst>
              <a:ext uri="{FF2B5EF4-FFF2-40B4-BE49-F238E27FC236}">
                <a16:creationId xmlns:a16="http://schemas.microsoft.com/office/drawing/2014/main" id="{11E43A79-844F-A4A4-C498-CC4782D2F66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052782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</p:txBody>
      </p:sp>
      <p:sp>
        <p:nvSpPr>
          <p:cNvPr id="83" name="Espace réservé du texte 67">
            <a:extLst>
              <a:ext uri="{FF2B5EF4-FFF2-40B4-BE49-F238E27FC236}">
                <a16:creationId xmlns:a16="http://schemas.microsoft.com/office/drawing/2014/main" id="{9B8DDCD9-67E9-6CFF-29B2-7020630C223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9834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 dirty="0"/>
              <a:t>Tête de chapitre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sp>
        <p:nvSpPr>
          <p:cNvPr id="84" name="Espace réservé du texte 73">
            <a:extLst>
              <a:ext uri="{FF2B5EF4-FFF2-40B4-BE49-F238E27FC236}">
                <a16:creationId xmlns:a16="http://schemas.microsoft.com/office/drawing/2014/main" id="{1C0C5485-4E4F-2A3E-C147-C01FBC80DB0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59834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</p:txBody>
      </p:sp>
      <p:grpSp>
        <p:nvGrpSpPr>
          <p:cNvPr id="2" name="Graphic 24">
            <a:extLst>
              <a:ext uri="{FF2B5EF4-FFF2-40B4-BE49-F238E27FC236}">
                <a16:creationId xmlns:a16="http://schemas.microsoft.com/office/drawing/2014/main" id="{91991B7B-435C-B195-7D7A-BD7A7684BB86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8" name="Graphic 24">
              <a:extLst>
                <a:ext uri="{FF2B5EF4-FFF2-40B4-BE49-F238E27FC236}">
                  <a16:creationId xmlns:a16="http://schemas.microsoft.com/office/drawing/2014/main" id="{4458B8D0-5C1E-44CD-2787-B4339984FC66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B6657E1-6511-053E-7DFD-1BA3259BB634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CF72C7C-1060-0119-9700-D79E1F8254B9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43" name="Graphic 24">
                <a:extLst>
                  <a:ext uri="{FF2B5EF4-FFF2-40B4-BE49-F238E27FC236}">
                    <a16:creationId xmlns:a16="http://schemas.microsoft.com/office/drawing/2014/main" id="{436EB209-6A96-E7B1-1D62-D6C9F799149C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2BE9899C-0EEF-D791-D077-5B56F28944D0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93B6A849-E688-0BF5-2ED4-CF5EE33003DB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8E0BA13-22B5-0419-00EE-41BFF04FA92C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904061A-E794-E711-6C23-FAB6B423DF7A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5D91AE76-D4D1-AD8C-2761-570AB2FBE286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2987092-CA96-2CE1-03D3-3BEFA0D0EBF7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A592099-29EB-1399-097C-195887048A0D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D382D657-21A3-A3A3-B638-A55A43E67D44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C917FBC8-B34A-95F6-5435-16010A0740D3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16C01C8-2808-B6D4-01D1-D6E4C17BDB53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9" name="Graphic 24">
              <a:extLst>
                <a:ext uri="{FF2B5EF4-FFF2-40B4-BE49-F238E27FC236}">
                  <a16:creationId xmlns:a16="http://schemas.microsoft.com/office/drawing/2014/main" id="{2831A729-1EFC-4BF8-BA04-D6B05E965062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1" name="Graphic 24">
                <a:extLst>
                  <a:ext uri="{FF2B5EF4-FFF2-40B4-BE49-F238E27FC236}">
                    <a16:creationId xmlns:a16="http://schemas.microsoft.com/office/drawing/2014/main" id="{6F27FFCD-4510-6C26-4458-ECAE8AD86A9F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96FA6B9D-216C-93FB-CA1D-809813286D2F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2461D1C3-F078-A805-354A-2508EA1234FA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4C8B1196-C756-9E79-12D9-221DB1939C96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6CA4D4FF-E8C9-FA62-8415-AFB5D46FDBF6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901FD968-7B78-A102-1960-EFF6C484459A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30638A79-4DE9-0AB2-4D8C-858AA7682398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108D8227-E7FD-E9DE-0CFE-30B5013807DA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006ED58D-38BB-0CC6-B294-7BAB095BAAA2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F7E3B28-EF71-0285-8E55-CFE0AE4782A4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1D1B51B-0AE1-1D80-F3AF-5BEF023A948D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2" name="Graphic 24">
                <a:extLst>
                  <a:ext uri="{FF2B5EF4-FFF2-40B4-BE49-F238E27FC236}">
                    <a16:creationId xmlns:a16="http://schemas.microsoft.com/office/drawing/2014/main" id="{B8D8D09A-8E75-7774-8EEC-0E4F145C9DA0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587112B7-0CFA-C960-FEDF-FF2984DEEF21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B1EEB781-79FC-7E94-B41B-032EBEEF01CE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641678C5-22D8-8DF5-C178-10DC4F78BCB4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2987F383-A18B-5C0A-1099-2F0CEC50A759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010E96D3-1484-713F-9102-670E55B13082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9B85C7EC-09F4-1C04-969E-C0EED7A9D85A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78F37A57-D1B2-035C-EF8D-5745E0C092A3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99CFE24B-B58F-300D-AE59-E889F7263B5A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9DE87E04-5C59-9AF4-D141-12D032BFAA67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129BBFD5-5183-7ABA-971E-5ADD25AECF21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A1E0BD07-9AD2-9E68-AF72-A616F4C564FC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05DA8D25-9253-A43B-936E-BBCBC9658397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7784863-1158-1030-6004-F2CCEC9755FF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48EBFE6-E09F-B27A-019A-2C952891E5D9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D38B577B-BA16-7A85-8E21-E3575A0D0ED3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A4376DA5-6BBA-826B-5253-973D1C9F6EC3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1F5F9022-3598-33DC-DBA6-02BE6ACA1FCE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611935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OS - 4 TEXT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DD370-9154-A828-84F9-9A5772127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85A2F8C-69FF-1784-AABF-2F5B0CE8BA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D7FBE2-690B-4B65-6C72-F96655BFA1DC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93E94D-2FDF-E06E-F7AB-C22D4670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96051E96-2C17-1C44-A39D-BFE9F83427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4D93B3BA-66A4-CD96-D580-A03E67F7C55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82846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9pPr>
          </a:lstStyle>
          <a:p>
            <a:r>
              <a:rPr lang="fr-FR" dirty="0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05E2D4A4-167D-B8DA-8771-5F467FB357D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711646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8A523718-86BF-F0E3-7E52-4284583D08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80092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9pPr>
          </a:lstStyle>
          <a:p>
            <a:r>
              <a:rPr lang="fr-FR" dirty="0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CF3A9E08-81D7-3AEB-C6DA-D69A472AC9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508892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C6D434DE-DB99-750A-7FF3-3FD0D18DE19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306137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814031-BCB1-CCC1-8308-55EA40A4BCF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267601" y="3157200"/>
            <a:ext cx="2453072" cy="866912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B37B5C2E-B389-5A87-9D2D-2AE32A11EF9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4929" y="3157200"/>
            <a:ext cx="2453072" cy="866912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</p:spTree>
    <p:extLst>
      <p:ext uri="{BB962C8B-B14F-4D97-AF65-F5344CB8AC3E}">
        <p14:creationId xmlns:p14="http://schemas.microsoft.com/office/powerpoint/2010/main" val="1249430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B364A5A-49A1-3A53-6AC5-8EEE8FA8BB99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487A5B33-F16D-A3A1-1D3B-23EC0D1A8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1EAC8BF7-3570-2096-E2CD-861F8B519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E7AD1423-D1FD-C10F-C07A-BD16F332EB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</a:t>
            </a:r>
            <a:br>
              <a:rPr lang="fr-FR" noProof="0" dirty="0"/>
            </a:br>
            <a:r>
              <a:rPr lang="fr-FR" noProof="0" dirty="0"/>
              <a:t>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29FFFC9B-5D51-8A53-7E5B-0EB120CF45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 sur deux lignes</a:t>
            </a:r>
            <a:br>
              <a:rPr lang="fr-FR" noProof="0" dirty="0"/>
            </a:br>
            <a:r>
              <a:rPr lang="fr-FR" noProof="0" dirty="0"/>
              <a:t>Lorem ipsum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F6B77D1-7CF0-4570-4A39-EE2CA01644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1999" y="2707201"/>
            <a:ext cx="4773599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16040159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30F8ED-5812-641E-CDE0-D24651BE5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A988C53-9C9E-418F-FB41-F01EE0828C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A6B2CB-F12D-B916-0FD3-D2983C436D2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D69E1A1-6F8F-2D35-6215-23060C3E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77531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A988C53-9C9E-418F-FB41-F01EE0828C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A6B2CB-F12D-B916-0FD3-D2983C436D2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D69E1A1-6F8F-2D35-6215-23060C3E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56431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RC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re 24">
            <a:extLst>
              <a:ext uri="{FF2B5EF4-FFF2-40B4-BE49-F238E27FC236}">
                <a16:creationId xmlns:a16="http://schemas.microsoft.com/office/drawing/2014/main" id="{2A3B21EC-3F41-3FA4-121F-6A52952D43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626868" y="640800"/>
            <a:ext cx="10938265" cy="3283201"/>
          </a:xfrm>
          <a:custGeom>
            <a:avLst/>
            <a:gdLst>
              <a:gd name="connsiteX0" fmla="*/ 9803669 w 10938265"/>
              <a:gd name="connsiteY0" fmla="*/ 3283200 h 3283201"/>
              <a:gd name="connsiteX1" fmla="*/ 10169726 w 10938265"/>
              <a:gd name="connsiteY1" fmla="*/ 3283200 h 3283201"/>
              <a:gd name="connsiteX2" fmla="*/ 10169725 w 10938265"/>
              <a:gd name="connsiteY2" fmla="*/ 3283201 h 3283201"/>
              <a:gd name="connsiteX3" fmla="*/ 9803668 w 10938265"/>
              <a:gd name="connsiteY3" fmla="*/ 3283201 h 3283201"/>
              <a:gd name="connsiteX4" fmla="*/ 8670851 w 10938265"/>
              <a:gd name="connsiteY4" fmla="*/ 3283200 h 3283201"/>
              <a:gd name="connsiteX5" fmla="*/ 9036920 w 10938265"/>
              <a:gd name="connsiteY5" fmla="*/ 3283200 h 3283201"/>
              <a:gd name="connsiteX6" fmla="*/ 9036919 w 10938265"/>
              <a:gd name="connsiteY6" fmla="*/ 3283201 h 3283201"/>
              <a:gd name="connsiteX7" fmla="*/ 8670850 w 10938265"/>
              <a:gd name="connsiteY7" fmla="*/ 3283201 h 3283201"/>
              <a:gd name="connsiteX8" fmla="*/ 7538122 w 10938265"/>
              <a:gd name="connsiteY8" fmla="*/ 3283200 h 3283201"/>
              <a:gd name="connsiteX9" fmla="*/ 7904166 w 10938265"/>
              <a:gd name="connsiteY9" fmla="*/ 3283200 h 3283201"/>
              <a:gd name="connsiteX10" fmla="*/ 7904165 w 10938265"/>
              <a:gd name="connsiteY10" fmla="*/ 3283201 h 3283201"/>
              <a:gd name="connsiteX11" fmla="*/ 7538121 w 10938265"/>
              <a:gd name="connsiteY11" fmla="*/ 3283201 h 3283201"/>
              <a:gd name="connsiteX12" fmla="*/ 6405265 w 10938265"/>
              <a:gd name="connsiteY12" fmla="*/ 3283200 h 3283201"/>
              <a:gd name="connsiteX13" fmla="*/ 6771334 w 10938265"/>
              <a:gd name="connsiteY13" fmla="*/ 3283200 h 3283201"/>
              <a:gd name="connsiteX14" fmla="*/ 6771333 w 10938265"/>
              <a:gd name="connsiteY14" fmla="*/ 3283201 h 3283201"/>
              <a:gd name="connsiteX15" fmla="*/ 6405264 w 10938265"/>
              <a:gd name="connsiteY15" fmla="*/ 3283201 h 3283201"/>
              <a:gd name="connsiteX16" fmla="*/ 5272536 w 10938265"/>
              <a:gd name="connsiteY16" fmla="*/ 3283200 h 3283201"/>
              <a:gd name="connsiteX17" fmla="*/ 5638605 w 10938265"/>
              <a:gd name="connsiteY17" fmla="*/ 3283200 h 3283201"/>
              <a:gd name="connsiteX18" fmla="*/ 5638604 w 10938265"/>
              <a:gd name="connsiteY18" fmla="*/ 3283201 h 3283201"/>
              <a:gd name="connsiteX19" fmla="*/ 5272535 w 10938265"/>
              <a:gd name="connsiteY19" fmla="*/ 3283201 h 3283201"/>
              <a:gd name="connsiteX20" fmla="*/ 4139743 w 10938265"/>
              <a:gd name="connsiteY20" fmla="*/ 3283200 h 3283201"/>
              <a:gd name="connsiteX21" fmla="*/ 4505787 w 10938265"/>
              <a:gd name="connsiteY21" fmla="*/ 3283200 h 3283201"/>
              <a:gd name="connsiteX22" fmla="*/ 4505786 w 10938265"/>
              <a:gd name="connsiteY22" fmla="*/ 3283201 h 3283201"/>
              <a:gd name="connsiteX23" fmla="*/ 4139742 w 10938265"/>
              <a:gd name="connsiteY23" fmla="*/ 3283201 h 3283201"/>
              <a:gd name="connsiteX24" fmla="*/ 3006950 w 10938265"/>
              <a:gd name="connsiteY24" fmla="*/ 3283200 h 3283201"/>
              <a:gd name="connsiteX25" fmla="*/ 3373019 w 10938265"/>
              <a:gd name="connsiteY25" fmla="*/ 3283200 h 3283201"/>
              <a:gd name="connsiteX26" fmla="*/ 3373018 w 10938265"/>
              <a:gd name="connsiteY26" fmla="*/ 3283201 h 3283201"/>
              <a:gd name="connsiteX27" fmla="*/ 3006949 w 10938265"/>
              <a:gd name="connsiteY27" fmla="*/ 3283201 h 3283201"/>
              <a:gd name="connsiteX28" fmla="*/ 1874158 w 10938265"/>
              <a:gd name="connsiteY28" fmla="*/ 3283200 h 3283201"/>
              <a:gd name="connsiteX29" fmla="*/ 2240231 w 10938265"/>
              <a:gd name="connsiteY29" fmla="*/ 3283200 h 3283201"/>
              <a:gd name="connsiteX30" fmla="*/ 2240230 w 10938265"/>
              <a:gd name="connsiteY30" fmla="*/ 3283201 h 3283201"/>
              <a:gd name="connsiteX31" fmla="*/ 1874157 w 10938265"/>
              <a:gd name="connsiteY31" fmla="*/ 3283201 h 3283201"/>
              <a:gd name="connsiteX32" fmla="*/ 741368 w 10938265"/>
              <a:gd name="connsiteY32" fmla="*/ 3283200 h 3283201"/>
              <a:gd name="connsiteX33" fmla="*/ 1107438 w 10938265"/>
              <a:gd name="connsiteY33" fmla="*/ 3283200 h 3283201"/>
              <a:gd name="connsiteX34" fmla="*/ 1107437 w 10938265"/>
              <a:gd name="connsiteY34" fmla="*/ 3283201 h 3283201"/>
              <a:gd name="connsiteX35" fmla="*/ 741367 w 10938265"/>
              <a:gd name="connsiteY35" fmla="*/ 3283201 h 3283201"/>
              <a:gd name="connsiteX36" fmla="*/ 10938265 w 10938265"/>
              <a:gd name="connsiteY36" fmla="*/ 3281398 h 3283201"/>
              <a:gd name="connsiteX37" fmla="*/ 10938265 w 10938265"/>
              <a:gd name="connsiteY37" fmla="*/ 3283201 h 3283201"/>
              <a:gd name="connsiteX38" fmla="*/ 10936462 w 10938265"/>
              <a:gd name="connsiteY38" fmla="*/ 3283201 h 3283201"/>
              <a:gd name="connsiteX39" fmla="*/ 10935732 w 10938265"/>
              <a:gd name="connsiteY39" fmla="*/ 2518634 h 3283201"/>
              <a:gd name="connsiteX40" fmla="*/ 10935732 w 10938265"/>
              <a:gd name="connsiteY40" fmla="*/ 3283200 h 3283201"/>
              <a:gd name="connsiteX41" fmla="*/ 10169726 w 10938265"/>
              <a:gd name="connsiteY41" fmla="*/ 3283200 h 3283201"/>
              <a:gd name="connsiteX42" fmla="*/ 10938265 w 10938265"/>
              <a:gd name="connsiteY42" fmla="*/ 2150719 h 3283201"/>
              <a:gd name="connsiteX43" fmla="*/ 10938265 w 10938265"/>
              <a:gd name="connsiteY43" fmla="*/ 2516106 h 3283201"/>
              <a:gd name="connsiteX44" fmla="*/ 10935732 w 10938265"/>
              <a:gd name="connsiteY44" fmla="*/ 2518634 h 3283201"/>
              <a:gd name="connsiteX45" fmla="*/ 10935732 w 10938265"/>
              <a:gd name="connsiteY45" fmla="*/ 2153247 h 3283201"/>
              <a:gd name="connsiteX46" fmla="*/ 2532 w 10938265"/>
              <a:gd name="connsiteY46" fmla="*/ 1759310 h 3283201"/>
              <a:gd name="connsiteX47" fmla="*/ 2532 w 10938265"/>
              <a:gd name="connsiteY47" fmla="*/ 2124698 h 3283201"/>
              <a:gd name="connsiteX48" fmla="*/ 0 w 10938265"/>
              <a:gd name="connsiteY48" fmla="*/ 2127225 h 3283201"/>
              <a:gd name="connsiteX49" fmla="*/ 0 w 10938265"/>
              <a:gd name="connsiteY49" fmla="*/ 1761837 h 3283201"/>
              <a:gd name="connsiteX50" fmla="*/ 10938265 w 10938265"/>
              <a:gd name="connsiteY50" fmla="*/ 1020052 h 3283201"/>
              <a:gd name="connsiteX51" fmla="*/ 10938265 w 10938265"/>
              <a:gd name="connsiteY51" fmla="*/ 1385414 h 3283201"/>
              <a:gd name="connsiteX52" fmla="*/ 10935732 w 10938265"/>
              <a:gd name="connsiteY52" fmla="*/ 1387943 h 3283201"/>
              <a:gd name="connsiteX53" fmla="*/ 10935732 w 10938265"/>
              <a:gd name="connsiteY53" fmla="*/ 1022580 h 3283201"/>
              <a:gd name="connsiteX54" fmla="*/ 2532 w 10938265"/>
              <a:gd name="connsiteY54" fmla="*/ 628682 h 3283201"/>
              <a:gd name="connsiteX55" fmla="*/ 2532 w 10938265"/>
              <a:gd name="connsiteY55" fmla="*/ 994057 h 3283201"/>
              <a:gd name="connsiteX56" fmla="*/ 0 w 10938265"/>
              <a:gd name="connsiteY56" fmla="*/ 996584 h 3283201"/>
              <a:gd name="connsiteX57" fmla="*/ 0 w 10938265"/>
              <a:gd name="connsiteY57" fmla="*/ 631209 h 3283201"/>
              <a:gd name="connsiteX58" fmla="*/ 10935732 w 10938265"/>
              <a:gd name="connsiteY58" fmla="*/ 257275 h 3283201"/>
              <a:gd name="connsiteX59" fmla="*/ 10935732 w 10938265"/>
              <a:gd name="connsiteY59" fmla="*/ 1022580 h 3283201"/>
              <a:gd name="connsiteX60" fmla="*/ 10464692 w 10938265"/>
              <a:gd name="connsiteY60" fmla="*/ 1492708 h 3283201"/>
              <a:gd name="connsiteX61" fmla="*/ 10647733 w 10938265"/>
              <a:gd name="connsiteY61" fmla="*/ 1675408 h 3283201"/>
              <a:gd name="connsiteX62" fmla="*/ 10935732 w 10938265"/>
              <a:gd name="connsiteY62" fmla="*/ 1387943 h 3283201"/>
              <a:gd name="connsiteX63" fmla="*/ 10935732 w 10938265"/>
              <a:gd name="connsiteY63" fmla="*/ 2153247 h 3283201"/>
              <a:gd name="connsiteX64" fmla="*/ 9803669 w 10938265"/>
              <a:gd name="connsiteY64" fmla="*/ 3283200 h 3283201"/>
              <a:gd name="connsiteX65" fmla="*/ 9036920 w 10938265"/>
              <a:gd name="connsiteY65" fmla="*/ 3283200 h 3283201"/>
              <a:gd name="connsiteX66" fmla="*/ 9901478 w 10938265"/>
              <a:gd name="connsiteY66" fmla="*/ 2420267 h 3283201"/>
              <a:gd name="connsiteX67" fmla="*/ 10130870 w 10938265"/>
              <a:gd name="connsiteY67" fmla="*/ 2649230 h 3283201"/>
              <a:gd name="connsiteX68" fmla="*/ 10132674 w 10938265"/>
              <a:gd name="connsiteY68" fmla="*/ 2006865 h 3283201"/>
              <a:gd name="connsiteX69" fmla="*/ 9727051 w 10938265"/>
              <a:gd name="connsiteY69" fmla="*/ 2007957 h 3283201"/>
              <a:gd name="connsiteX70" fmla="*/ 9489045 w 10938265"/>
              <a:gd name="connsiteY70" fmla="*/ 2008604 h 3283201"/>
              <a:gd name="connsiteX71" fmla="*/ 9718437 w 10938265"/>
              <a:gd name="connsiteY71" fmla="*/ 2237567 h 3283201"/>
              <a:gd name="connsiteX72" fmla="*/ 8670851 w 10938265"/>
              <a:gd name="connsiteY72" fmla="*/ 3283200 h 3283201"/>
              <a:gd name="connsiteX73" fmla="*/ 7904166 w 10938265"/>
              <a:gd name="connsiteY73" fmla="*/ 3283200 h 3283201"/>
              <a:gd name="connsiteX74" fmla="*/ 10935732 w 10938265"/>
              <a:gd name="connsiteY74" fmla="*/ 260 h 3283201"/>
              <a:gd name="connsiteX75" fmla="*/ 10938265 w 10938265"/>
              <a:gd name="connsiteY75" fmla="*/ 260 h 3283201"/>
              <a:gd name="connsiteX76" fmla="*/ 10938265 w 10938265"/>
              <a:gd name="connsiteY76" fmla="*/ 254747 h 3283201"/>
              <a:gd name="connsiteX77" fmla="*/ 10935732 w 10938265"/>
              <a:gd name="connsiteY77" fmla="*/ 257275 h 3283201"/>
              <a:gd name="connsiteX78" fmla="*/ 9694423 w 10938265"/>
              <a:gd name="connsiteY78" fmla="*/ 260 h 3283201"/>
              <a:gd name="connsiteX79" fmla="*/ 8046966 w 10938265"/>
              <a:gd name="connsiteY79" fmla="*/ 1644638 h 3283201"/>
              <a:gd name="connsiteX80" fmla="*/ 8229994 w 10938265"/>
              <a:gd name="connsiteY80" fmla="*/ 1827339 h 3283201"/>
              <a:gd name="connsiteX81" fmla="*/ 10060492 w 10938265"/>
              <a:gd name="connsiteY81" fmla="*/ 260 h 3283201"/>
              <a:gd name="connsiteX82" fmla="*/ 6296045 w 10938265"/>
              <a:gd name="connsiteY82" fmla="*/ 260 h 3283201"/>
              <a:gd name="connsiteX83" fmla="*/ 5358134 w 10938265"/>
              <a:gd name="connsiteY83" fmla="*/ 936416 h 3283201"/>
              <a:gd name="connsiteX84" fmla="*/ 5541175 w 10938265"/>
              <a:gd name="connsiteY84" fmla="*/ 1119116 h 3283201"/>
              <a:gd name="connsiteX85" fmla="*/ 6662126 w 10938265"/>
              <a:gd name="connsiteY85" fmla="*/ 260 h 3283201"/>
              <a:gd name="connsiteX86" fmla="*/ 2897678 w 10938265"/>
              <a:gd name="connsiteY86" fmla="*/ 260 h 3283201"/>
              <a:gd name="connsiteX87" fmla="*/ 157108 w 10938265"/>
              <a:gd name="connsiteY87" fmla="*/ 2735697 h 3283201"/>
              <a:gd name="connsiteX88" fmla="*/ 340147 w 10938265"/>
              <a:gd name="connsiteY88" fmla="*/ 2918385 h 3283201"/>
              <a:gd name="connsiteX89" fmla="*/ 3263747 w 10938265"/>
              <a:gd name="connsiteY89" fmla="*/ 260 h 3283201"/>
              <a:gd name="connsiteX90" fmla="*/ 2532 w 10938265"/>
              <a:gd name="connsiteY90" fmla="*/ 0 h 3283201"/>
              <a:gd name="connsiteX91" fmla="*/ 10935732 w 10938265"/>
              <a:gd name="connsiteY91" fmla="*/ 0 h 3283201"/>
              <a:gd name="connsiteX92" fmla="*/ 10935732 w 10938265"/>
              <a:gd name="connsiteY92" fmla="*/ 260 h 3283201"/>
              <a:gd name="connsiteX93" fmla="*/ 10827216 w 10938265"/>
              <a:gd name="connsiteY93" fmla="*/ 260 h 3283201"/>
              <a:gd name="connsiteX94" fmla="*/ 7538122 w 10938265"/>
              <a:gd name="connsiteY94" fmla="*/ 3283200 h 3283201"/>
              <a:gd name="connsiteX95" fmla="*/ 6771334 w 10938265"/>
              <a:gd name="connsiteY95" fmla="*/ 3283200 h 3283201"/>
              <a:gd name="connsiteX96" fmla="*/ 7159104 w 10938265"/>
              <a:gd name="connsiteY96" fmla="*/ 2896162 h 3283201"/>
              <a:gd name="connsiteX97" fmla="*/ 6976063 w 10938265"/>
              <a:gd name="connsiteY97" fmla="*/ 2713461 h 3283201"/>
              <a:gd name="connsiteX98" fmla="*/ 6405265 w 10938265"/>
              <a:gd name="connsiteY98" fmla="*/ 3283200 h 3283201"/>
              <a:gd name="connsiteX99" fmla="*/ 5638605 w 10938265"/>
              <a:gd name="connsiteY99" fmla="*/ 3283200 h 3283201"/>
              <a:gd name="connsiteX100" fmla="*/ 8927699 w 10938265"/>
              <a:gd name="connsiteY100" fmla="*/ 260 h 3283201"/>
              <a:gd name="connsiteX101" fmla="*/ 8561630 w 10938265"/>
              <a:gd name="connsiteY101" fmla="*/ 260 h 3283201"/>
              <a:gd name="connsiteX102" fmla="*/ 5272536 w 10938265"/>
              <a:gd name="connsiteY102" fmla="*/ 3283200 h 3283201"/>
              <a:gd name="connsiteX103" fmla="*/ 4505787 w 10938265"/>
              <a:gd name="connsiteY103" fmla="*/ 3283200 h 3283201"/>
              <a:gd name="connsiteX104" fmla="*/ 7794856 w 10938265"/>
              <a:gd name="connsiteY104" fmla="*/ 260 h 3283201"/>
              <a:gd name="connsiteX105" fmla="*/ 7428838 w 10938265"/>
              <a:gd name="connsiteY105" fmla="*/ 260 h 3283201"/>
              <a:gd name="connsiteX106" fmla="*/ 4139743 w 10938265"/>
              <a:gd name="connsiteY106" fmla="*/ 3283200 h 3283201"/>
              <a:gd name="connsiteX107" fmla="*/ 3373019 w 10938265"/>
              <a:gd name="connsiteY107" fmla="*/ 3283200 h 3283201"/>
              <a:gd name="connsiteX108" fmla="*/ 4673961 w 10938265"/>
              <a:gd name="connsiteY108" fmla="*/ 1984692 h 3283201"/>
              <a:gd name="connsiteX109" fmla="*/ 4903365 w 10938265"/>
              <a:gd name="connsiteY109" fmla="*/ 2213655 h 3283201"/>
              <a:gd name="connsiteX110" fmla="*/ 4905106 w 10938265"/>
              <a:gd name="connsiteY110" fmla="*/ 1571289 h 3283201"/>
              <a:gd name="connsiteX111" fmla="*/ 4499547 w 10938265"/>
              <a:gd name="connsiteY111" fmla="*/ 1572394 h 3283201"/>
              <a:gd name="connsiteX112" fmla="*/ 4261540 w 10938265"/>
              <a:gd name="connsiteY112" fmla="*/ 1573041 h 3283201"/>
              <a:gd name="connsiteX113" fmla="*/ 4490932 w 10938265"/>
              <a:gd name="connsiteY113" fmla="*/ 1802004 h 3283201"/>
              <a:gd name="connsiteX114" fmla="*/ 3006950 w 10938265"/>
              <a:gd name="connsiteY114" fmla="*/ 3283200 h 3283201"/>
              <a:gd name="connsiteX115" fmla="*/ 2240231 w 10938265"/>
              <a:gd name="connsiteY115" fmla="*/ 3283200 h 3283201"/>
              <a:gd name="connsiteX116" fmla="*/ 5529333 w 10938265"/>
              <a:gd name="connsiteY116" fmla="*/ 260 h 3283201"/>
              <a:gd name="connsiteX117" fmla="*/ 5163252 w 10938265"/>
              <a:gd name="connsiteY117" fmla="*/ 260 h 3283201"/>
              <a:gd name="connsiteX118" fmla="*/ 1874158 w 10938265"/>
              <a:gd name="connsiteY118" fmla="*/ 3283200 h 3283201"/>
              <a:gd name="connsiteX119" fmla="*/ 1107438 w 10938265"/>
              <a:gd name="connsiteY119" fmla="*/ 3283200 h 3283201"/>
              <a:gd name="connsiteX120" fmla="*/ 4026634 w 10938265"/>
              <a:gd name="connsiteY120" fmla="*/ 369470 h 3283201"/>
              <a:gd name="connsiteX121" fmla="*/ 3843606 w 10938265"/>
              <a:gd name="connsiteY121" fmla="*/ 186783 h 3283201"/>
              <a:gd name="connsiteX122" fmla="*/ 741368 w 10938265"/>
              <a:gd name="connsiteY122" fmla="*/ 3283200 h 3283201"/>
              <a:gd name="connsiteX123" fmla="*/ 2532 w 10938265"/>
              <a:gd name="connsiteY123" fmla="*/ 3283200 h 3283201"/>
              <a:gd name="connsiteX124" fmla="*/ 2532 w 10938265"/>
              <a:gd name="connsiteY124" fmla="*/ 2124698 h 3283201"/>
              <a:gd name="connsiteX125" fmla="*/ 2130956 w 10938265"/>
              <a:gd name="connsiteY125" fmla="*/ 260 h 3283201"/>
              <a:gd name="connsiteX126" fmla="*/ 1764884 w 10938265"/>
              <a:gd name="connsiteY126" fmla="*/ 260 h 3283201"/>
              <a:gd name="connsiteX127" fmla="*/ 2532 w 10938265"/>
              <a:gd name="connsiteY127" fmla="*/ 1759310 h 3283201"/>
              <a:gd name="connsiteX128" fmla="*/ 2532 w 10938265"/>
              <a:gd name="connsiteY128" fmla="*/ 994057 h 3283201"/>
              <a:gd name="connsiteX129" fmla="*/ 998201 w 10938265"/>
              <a:gd name="connsiteY129" fmla="*/ 260 h 3283201"/>
              <a:gd name="connsiteX130" fmla="*/ 632128 w 10938265"/>
              <a:gd name="connsiteY130" fmla="*/ 260 h 3283201"/>
              <a:gd name="connsiteX131" fmla="*/ 2532 w 10938265"/>
              <a:gd name="connsiteY131" fmla="*/ 628682 h 3283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0938265" h="3283201">
                <a:moveTo>
                  <a:pt x="9803669" y="3283200"/>
                </a:moveTo>
                <a:lnTo>
                  <a:pt x="10169726" y="3283200"/>
                </a:lnTo>
                <a:lnTo>
                  <a:pt x="10169725" y="3283201"/>
                </a:lnTo>
                <a:lnTo>
                  <a:pt x="9803668" y="3283201"/>
                </a:lnTo>
                <a:close/>
                <a:moveTo>
                  <a:pt x="8670851" y="3283200"/>
                </a:moveTo>
                <a:lnTo>
                  <a:pt x="9036920" y="3283200"/>
                </a:lnTo>
                <a:lnTo>
                  <a:pt x="9036919" y="3283201"/>
                </a:lnTo>
                <a:lnTo>
                  <a:pt x="8670850" y="3283201"/>
                </a:lnTo>
                <a:close/>
                <a:moveTo>
                  <a:pt x="7538122" y="3283200"/>
                </a:moveTo>
                <a:lnTo>
                  <a:pt x="7904166" y="3283200"/>
                </a:lnTo>
                <a:lnTo>
                  <a:pt x="7904165" y="3283201"/>
                </a:lnTo>
                <a:lnTo>
                  <a:pt x="7538121" y="3283201"/>
                </a:lnTo>
                <a:close/>
                <a:moveTo>
                  <a:pt x="6405265" y="3283200"/>
                </a:moveTo>
                <a:lnTo>
                  <a:pt x="6771334" y="3283200"/>
                </a:lnTo>
                <a:lnTo>
                  <a:pt x="6771333" y="3283201"/>
                </a:lnTo>
                <a:lnTo>
                  <a:pt x="6405264" y="3283201"/>
                </a:lnTo>
                <a:close/>
                <a:moveTo>
                  <a:pt x="5272536" y="3283200"/>
                </a:moveTo>
                <a:lnTo>
                  <a:pt x="5638605" y="3283200"/>
                </a:lnTo>
                <a:lnTo>
                  <a:pt x="5638604" y="3283201"/>
                </a:lnTo>
                <a:lnTo>
                  <a:pt x="5272535" y="3283201"/>
                </a:lnTo>
                <a:close/>
                <a:moveTo>
                  <a:pt x="4139743" y="3283200"/>
                </a:moveTo>
                <a:lnTo>
                  <a:pt x="4505787" y="3283200"/>
                </a:lnTo>
                <a:lnTo>
                  <a:pt x="4505786" y="3283201"/>
                </a:lnTo>
                <a:lnTo>
                  <a:pt x="4139742" y="3283201"/>
                </a:lnTo>
                <a:close/>
                <a:moveTo>
                  <a:pt x="3006950" y="3283200"/>
                </a:moveTo>
                <a:lnTo>
                  <a:pt x="3373019" y="3283200"/>
                </a:lnTo>
                <a:lnTo>
                  <a:pt x="3373018" y="3283201"/>
                </a:lnTo>
                <a:lnTo>
                  <a:pt x="3006949" y="3283201"/>
                </a:lnTo>
                <a:close/>
                <a:moveTo>
                  <a:pt x="1874158" y="3283200"/>
                </a:moveTo>
                <a:lnTo>
                  <a:pt x="2240231" y="3283200"/>
                </a:lnTo>
                <a:lnTo>
                  <a:pt x="2240230" y="3283201"/>
                </a:lnTo>
                <a:lnTo>
                  <a:pt x="1874157" y="3283201"/>
                </a:lnTo>
                <a:close/>
                <a:moveTo>
                  <a:pt x="741368" y="3283200"/>
                </a:moveTo>
                <a:lnTo>
                  <a:pt x="1107438" y="3283200"/>
                </a:lnTo>
                <a:lnTo>
                  <a:pt x="1107437" y="3283201"/>
                </a:lnTo>
                <a:lnTo>
                  <a:pt x="741367" y="3283201"/>
                </a:lnTo>
                <a:close/>
                <a:moveTo>
                  <a:pt x="10938265" y="3281398"/>
                </a:moveTo>
                <a:lnTo>
                  <a:pt x="10938265" y="3283201"/>
                </a:lnTo>
                <a:lnTo>
                  <a:pt x="10936462" y="3283201"/>
                </a:lnTo>
                <a:close/>
                <a:moveTo>
                  <a:pt x="10935732" y="2518634"/>
                </a:moveTo>
                <a:lnTo>
                  <a:pt x="10935732" y="3283200"/>
                </a:lnTo>
                <a:lnTo>
                  <a:pt x="10169726" y="3283200"/>
                </a:lnTo>
                <a:close/>
                <a:moveTo>
                  <a:pt x="10938265" y="2150719"/>
                </a:moveTo>
                <a:lnTo>
                  <a:pt x="10938265" y="2516106"/>
                </a:lnTo>
                <a:lnTo>
                  <a:pt x="10935732" y="2518634"/>
                </a:lnTo>
                <a:lnTo>
                  <a:pt x="10935732" y="2153247"/>
                </a:lnTo>
                <a:close/>
                <a:moveTo>
                  <a:pt x="2532" y="1759310"/>
                </a:moveTo>
                <a:lnTo>
                  <a:pt x="2532" y="2124698"/>
                </a:lnTo>
                <a:lnTo>
                  <a:pt x="0" y="2127225"/>
                </a:lnTo>
                <a:lnTo>
                  <a:pt x="0" y="1761837"/>
                </a:lnTo>
                <a:close/>
                <a:moveTo>
                  <a:pt x="10938265" y="1020052"/>
                </a:moveTo>
                <a:lnTo>
                  <a:pt x="10938265" y="1385414"/>
                </a:lnTo>
                <a:lnTo>
                  <a:pt x="10935732" y="1387943"/>
                </a:lnTo>
                <a:lnTo>
                  <a:pt x="10935732" y="1022580"/>
                </a:lnTo>
                <a:close/>
                <a:moveTo>
                  <a:pt x="2532" y="628682"/>
                </a:moveTo>
                <a:lnTo>
                  <a:pt x="2532" y="994057"/>
                </a:lnTo>
                <a:lnTo>
                  <a:pt x="0" y="996584"/>
                </a:lnTo>
                <a:lnTo>
                  <a:pt x="0" y="631209"/>
                </a:lnTo>
                <a:close/>
                <a:moveTo>
                  <a:pt x="10935732" y="257275"/>
                </a:moveTo>
                <a:lnTo>
                  <a:pt x="10935732" y="1022580"/>
                </a:lnTo>
                <a:lnTo>
                  <a:pt x="10464692" y="1492708"/>
                </a:lnTo>
                <a:lnTo>
                  <a:pt x="10647733" y="1675408"/>
                </a:lnTo>
                <a:lnTo>
                  <a:pt x="10935732" y="1387943"/>
                </a:lnTo>
                <a:lnTo>
                  <a:pt x="10935732" y="2153247"/>
                </a:lnTo>
                <a:lnTo>
                  <a:pt x="9803669" y="3283200"/>
                </a:lnTo>
                <a:lnTo>
                  <a:pt x="9036920" y="3283200"/>
                </a:lnTo>
                <a:lnTo>
                  <a:pt x="9901478" y="2420267"/>
                </a:lnTo>
                <a:lnTo>
                  <a:pt x="10130870" y="2649230"/>
                </a:lnTo>
                <a:lnTo>
                  <a:pt x="10132674" y="2006865"/>
                </a:lnTo>
                <a:lnTo>
                  <a:pt x="9727051" y="2007957"/>
                </a:lnTo>
                <a:lnTo>
                  <a:pt x="9489045" y="2008604"/>
                </a:lnTo>
                <a:lnTo>
                  <a:pt x="9718437" y="2237567"/>
                </a:lnTo>
                <a:lnTo>
                  <a:pt x="8670851" y="3283200"/>
                </a:lnTo>
                <a:lnTo>
                  <a:pt x="7904166" y="3283200"/>
                </a:lnTo>
                <a:close/>
                <a:moveTo>
                  <a:pt x="10935732" y="260"/>
                </a:moveTo>
                <a:lnTo>
                  <a:pt x="10938265" y="260"/>
                </a:lnTo>
                <a:lnTo>
                  <a:pt x="10938265" y="254747"/>
                </a:lnTo>
                <a:lnTo>
                  <a:pt x="10935732" y="257275"/>
                </a:lnTo>
                <a:close/>
                <a:moveTo>
                  <a:pt x="9694423" y="260"/>
                </a:moveTo>
                <a:lnTo>
                  <a:pt x="8046966" y="1644638"/>
                </a:lnTo>
                <a:lnTo>
                  <a:pt x="8229994" y="1827339"/>
                </a:lnTo>
                <a:lnTo>
                  <a:pt x="10060492" y="260"/>
                </a:lnTo>
                <a:close/>
                <a:moveTo>
                  <a:pt x="6296045" y="260"/>
                </a:moveTo>
                <a:lnTo>
                  <a:pt x="5358134" y="936416"/>
                </a:lnTo>
                <a:lnTo>
                  <a:pt x="5541175" y="1119116"/>
                </a:lnTo>
                <a:lnTo>
                  <a:pt x="6662126" y="260"/>
                </a:lnTo>
                <a:close/>
                <a:moveTo>
                  <a:pt x="2897678" y="260"/>
                </a:moveTo>
                <a:lnTo>
                  <a:pt x="157108" y="2735697"/>
                </a:lnTo>
                <a:lnTo>
                  <a:pt x="340147" y="2918385"/>
                </a:lnTo>
                <a:lnTo>
                  <a:pt x="3263747" y="260"/>
                </a:lnTo>
                <a:close/>
                <a:moveTo>
                  <a:pt x="2532" y="0"/>
                </a:moveTo>
                <a:lnTo>
                  <a:pt x="10935732" y="0"/>
                </a:lnTo>
                <a:lnTo>
                  <a:pt x="10935732" y="260"/>
                </a:lnTo>
                <a:lnTo>
                  <a:pt x="10827216" y="260"/>
                </a:lnTo>
                <a:lnTo>
                  <a:pt x="7538122" y="3283200"/>
                </a:lnTo>
                <a:lnTo>
                  <a:pt x="6771334" y="3283200"/>
                </a:lnTo>
                <a:lnTo>
                  <a:pt x="7159104" y="2896162"/>
                </a:lnTo>
                <a:lnTo>
                  <a:pt x="6976063" y="2713461"/>
                </a:lnTo>
                <a:lnTo>
                  <a:pt x="6405265" y="3283200"/>
                </a:lnTo>
                <a:lnTo>
                  <a:pt x="5638605" y="3283200"/>
                </a:lnTo>
                <a:lnTo>
                  <a:pt x="8927699" y="260"/>
                </a:lnTo>
                <a:lnTo>
                  <a:pt x="8561630" y="260"/>
                </a:lnTo>
                <a:lnTo>
                  <a:pt x="5272536" y="3283200"/>
                </a:lnTo>
                <a:lnTo>
                  <a:pt x="4505787" y="3283200"/>
                </a:lnTo>
                <a:lnTo>
                  <a:pt x="7794856" y="260"/>
                </a:lnTo>
                <a:lnTo>
                  <a:pt x="7428838" y="260"/>
                </a:lnTo>
                <a:lnTo>
                  <a:pt x="4139743" y="3283200"/>
                </a:lnTo>
                <a:lnTo>
                  <a:pt x="3373019" y="3283200"/>
                </a:lnTo>
                <a:lnTo>
                  <a:pt x="4673961" y="1984692"/>
                </a:lnTo>
                <a:lnTo>
                  <a:pt x="4903365" y="2213655"/>
                </a:lnTo>
                <a:lnTo>
                  <a:pt x="4905106" y="1571289"/>
                </a:lnTo>
                <a:lnTo>
                  <a:pt x="4499547" y="1572394"/>
                </a:lnTo>
                <a:lnTo>
                  <a:pt x="4261540" y="1573041"/>
                </a:lnTo>
                <a:lnTo>
                  <a:pt x="4490932" y="1802004"/>
                </a:lnTo>
                <a:lnTo>
                  <a:pt x="3006950" y="3283200"/>
                </a:lnTo>
                <a:lnTo>
                  <a:pt x="2240231" y="3283200"/>
                </a:lnTo>
                <a:lnTo>
                  <a:pt x="5529333" y="260"/>
                </a:lnTo>
                <a:lnTo>
                  <a:pt x="5163252" y="260"/>
                </a:lnTo>
                <a:lnTo>
                  <a:pt x="1874158" y="3283200"/>
                </a:lnTo>
                <a:lnTo>
                  <a:pt x="1107438" y="3283200"/>
                </a:lnTo>
                <a:lnTo>
                  <a:pt x="4026634" y="369470"/>
                </a:lnTo>
                <a:lnTo>
                  <a:pt x="3843606" y="186783"/>
                </a:lnTo>
                <a:lnTo>
                  <a:pt x="741368" y="3283200"/>
                </a:lnTo>
                <a:lnTo>
                  <a:pt x="2532" y="3283200"/>
                </a:lnTo>
                <a:lnTo>
                  <a:pt x="2532" y="2124698"/>
                </a:lnTo>
                <a:lnTo>
                  <a:pt x="2130956" y="260"/>
                </a:lnTo>
                <a:lnTo>
                  <a:pt x="1764884" y="260"/>
                </a:lnTo>
                <a:lnTo>
                  <a:pt x="2532" y="1759310"/>
                </a:lnTo>
                <a:lnTo>
                  <a:pt x="2532" y="994057"/>
                </a:lnTo>
                <a:lnTo>
                  <a:pt x="998201" y="260"/>
                </a:lnTo>
                <a:lnTo>
                  <a:pt x="632128" y="260"/>
                </a:lnTo>
                <a:lnTo>
                  <a:pt x="2532" y="62868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 cap="all" baseline="0"/>
            </a:lvl1pPr>
          </a:lstStyle>
          <a:p>
            <a:r>
              <a:rPr lang="fr-FR" dirty="0"/>
              <a:t>MERCI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85D98B-602F-2CF4-D9E7-636D47AFAA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CB23DEA-E9B6-F053-26B4-3E665BA4F2D1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E49CD0A-385B-AD07-6806-8ABC185AE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33F88A1-6571-D240-5B3F-83BDF094A1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0200" y="4320000"/>
            <a:ext cx="1764000" cy="979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900" b="1"/>
            </a:lvl1pPr>
            <a:lvl2pPr marL="0" indent="0">
              <a:spcAft>
                <a:spcPts val="0"/>
              </a:spcAft>
              <a:buNone/>
              <a:defRPr sz="900"/>
            </a:lvl2pPr>
            <a:lvl3pPr marL="0" indent="0">
              <a:spcAft>
                <a:spcPts val="0"/>
              </a:spcAft>
              <a:buNone/>
              <a:defRPr sz="900"/>
            </a:lvl3pPr>
            <a:lvl4pPr marL="0" indent="0">
              <a:spcAft>
                <a:spcPts val="0"/>
              </a:spcAft>
              <a:buNone/>
              <a:defRPr sz="900"/>
            </a:lvl4pPr>
            <a:lvl5pPr marL="0" indent="0">
              <a:spcAft>
                <a:spcPts val="0"/>
              </a:spcAft>
              <a:buNone/>
              <a:defRPr sz="900"/>
            </a:lvl5pPr>
            <a:lvl6pPr marL="0" indent="0">
              <a:spcAft>
                <a:spcPts val="0"/>
              </a:spcAft>
              <a:buNone/>
              <a:defRPr sz="900"/>
            </a:lvl6pPr>
            <a:lvl7pPr marL="0" indent="0">
              <a:spcAft>
                <a:spcPts val="0"/>
              </a:spcAft>
              <a:buNone/>
              <a:defRPr sz="900"/>
            </a:lvl7pPr>
            <a:lvl8pPr marL="0" indent="0">
              <a:spcAft>
                <a:spcPts val="0"/>
              </a:spcAft>
              <a:buNone/>
              <a:defRPr sz="900"/>
            </a:lvl8pPr>
            <a:lvl9pPr marL="0" indent="0">
              <a:spcAft>
                <a:spcPts val="0"/>
              </a:spcAft>
              <a:buNone/>
              <a:defRPr sz="900"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2655B2B2-737F-94C4-351E-87347124C8A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77200" y="4320000"/>
            <a:ext cx="1764000" cy="979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900" b="1"/>
            </a:lvl1pPr>
            <a:lvl2pPr marL="0" indent="0">
              <a:spcAft>
                <a:spcPts val="0"/>
              </a:spcAft>
              <a:buNone/>
              <a:defRPr sz="900"/>
            </a:lvl2pPr>
            <a:lvl3pPr marL="0" indent="0">
              <a:spcAft>
                <a:spcPts val="0"/>
              </a:spcAft>
              <a:buNone/>
              <a:defRPr sz="900"/>
            </a:lvl3pPr>
            <a:lvl4pPr marL="0" indent="0">
              <a:spcAft>
                <a:spcPts val="0"/>
              </a:spcAft>
              <a:buNone/>
              <a:defRPr sz="900"/>
            </a:lvl4pPr>
            <a:lvl5pPr marL="0" indent="0">
              <a:spcAft>
                <a:spcPts val="0"/>
              </a:spcAft>
              <a:buNone/>
              <a:defRPr sz="900"/>
            </a:lvl5pPr>
            <a:lvl6pPr marL="0" indent="0">
              <a:spcAft>
                <a:spcPts val="0"/>
              </a:spcAft>
              <a:buNone/>
              <a:defRPr sz="900"/>
            </a:lvl6pPr>
            <a:lvl7pPr marL="0" indent="0">
              <a:spcAft>
                <a:spcPts val="0"/>
              </a:spcAft>
              <a:buNone/>
              <a:defRPr sz="900"/>
            </a:lvl7pPr>
            <a:lvl8pPr marL="0" indent="0">
              <a:spcAft>
                <a:spcPts val="0"/>
              </a:spcAft>
              <a:buNone/>
              <a:defRPr sz="900"/>
            </a:lvl8pPr>
            <a:lvl9pPr marL="0" indent="0">
              <a:spcAft>
                <a:spcPts val="0"/>
              </a:spcAft>
              <a:buNone/>
              <a:defRPr sz="900"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0FC93C29-9BA2-05E3-4700-3CC478EE018C}"/>
              </a:ext>
            </a:extLst>
          </p:cNvPr>
          <p:cNvGrpSpPr/>
          <p:nvPr userDrawn="1"/>
        </p:nvGrpSpPr>
        <p:grpSpPr>
          <a:xfrm>
            <a:off x="650153" y="5743794"/>
            <a:ext cx="10933200" cy="472280"/>
            <a:chOff x="650153" y="5743794"/>
            <a:chExt cx="10933200" cy="472280"/>
          </a:xfrm>
        </p:grpSpPr>
        <p:pic>
          <p:nvPicPr>
            <p:cNvPr id="28" name="Graphique 27">
              <a:extLst>
                <a:ext uri="{FF2B5EF4-FFF2-40B4-BE49-F238E27FC236}">
                  <a16:creationId xmlns:a16="http://schemas.microsoft.com/office/drawing/2014/main" id="{4CCE4678-0585-597D-DC75-F43E78D94F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714656" y="5922819"/>
              <a:ext cx="868697" cy="293255"/>
            </a:xfrm>
            <a:prstGeom prst="rect">
              <a:avLst/>
            </a:prstGeom>
          </p:spPr>
        </p:pic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65D68FE0-F791-3D17-B2B8-B46373820299}"/>
                </a:ext>
              </a:extLst>
            </p:cNvPr>
            <p:cNvGrpSpPr/>
            <p:nvPr userDrawn="1"/>
          </p:nvGrpSpPr>
          <p:grpSpPr>
            <a:xfrm>
              <a:off x="650153" y="5743794"/>
              <a:ext cx="10933200" cy="70532"/>
              <a:chOff x="626160" y="975826"/>
              <a:chExt cx="8180293" cy="52899"/>
            </a:xfrm>
          </p:grpSpPr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0FFCA5AA-8AE1-6992-9C2B-C1ACB485FC1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1028725"/>
                <a:ext cx="791579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F14486FC-F04C-B832-B4E9-3E86C7BD38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975826"/>
                <a:ext cx="180972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F8660E9C-B759-9317-5DCA-F2A50AE36B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492745" y="975826"/>
                <a:ext cx="631370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8CBAF0DE-1124-A480-5F6C-2AC37A0C280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0224" y="5778555"/>
            <a:ext cx="3111591" cy="58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2643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3FCAD0-3945-595D-6E09-2D64AB2B2C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90B71E1-770E-EA4C-17D7-2F649D416D9A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3B6C1CC-455E-CFDE-4F53-24DFFBC864CA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3FC95F62-5AD5-4D18-B9A6-AD93C3A12036}" type="datetime1">
              <a:rPr lang="en-GB" smtClean="0"/>
              <a:t>14/04/2026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30A3F6F-492F-5C8E-3A22-A34CE3B98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6CFAF48-A3D4-1FEF-6C22-729AF22DC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523E91DC-5C0F-443B-9617-CF521B799BE5}" type="slidenum">
              <a:rPr lang="fr-FR" smtClean="0"/>
              <a:t>‹#›</a:t>
            </a:fld>
            <a:endParaRPr lang="fr-FR" dirty="0"/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D975263F-4853-16AE-A506-4D73F49631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1999" y="1260000"/>
            <a:ext cx="10310399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A5CE9C83-43E5-C2A9-CBEA-530EAC2A4AA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1999" y="2131200"/>
            <a:ext cx="10310399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 sur deux lignes</a:t>
            </a:r>
          </a:p>
        </p:txBody>
      </p:sp>
    </p:spTree>
    <p:extLst>
      <p:ext uri="{BB962C8B-B14F-4D97-AF65-F5344CB8AC3E}">
        <p14:creationId xmlns:p14="http://schemas.microsoft.com/office/powerpoint/2010/main" val="1421951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 -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/>
          <p:cNvSpPr>
            <a:spLocks noGrp="1"/>
          </p:cNvSpPr>
          <p:nvPr>
            <p:ph type="body" sz="quarter" idx="14" hasCustomPrompt="1"/>
          </p:nvPr>
        </p:nvSpPr>
        <p:spPr>
          <a:xfrm>
            <a:off x="1500047" y="1524525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1" name="Espace réservé du texte 9"/>
          <p:cNvSpPr>
            <a:spLocks noGrp="1"/>
          </p:cNvSpPr>
          <p:nvPr>
            <p:ph type="body" sz="quarter" idx="15" hasCustomPrompt="1"/>
          </p:nvPr>
        </p:nvSpPr>
        <p:spPr>
          <a:xfrm>
            <a:off x="4032703" y="1524525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9"/>
          <p:cNvSpPr>
            <a:spLocks noGrp="1"/>
          </p:cNvSpPr>
          <p:nvPr>
            <p:ph type="body" sz="quarter" idx="16" hasCustomPrompt="1"/>
          </p:nvPr>
        </p:nvSpPr>
        <p:spPr>
          <a:xfrm>
            <a:off x="6560752" y="1524525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3" name="Espace réservé du texte 9"/>
          <p:cNvSpPr>
            <a:spLocks noGrp="1"/>
          </p:cNvSpPr>
          <p:nvPr>
            <p:ph type="body" sz="quarter" idx="17" hasCustomPrompt="1"/>
          </p:nvPr>
        </p:nvSpPr>
        <p:spPr>
          <a:xfrm>
            <a:off x="9106727" y="1524525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4" name="Espace réservé du contenu 9"/>
          <p:cNvSpPr>
            <a:spLocks noGrp="1"/>
          </p:cNvSpPr>
          <p:nvPr>
            <p:ph sz="quarter" idx="18" hasCustomPrompt="1"/>
          </p:nvPr>
        </p:nvSpPr>
        <p:spPr>
          <a:xfrm flipV="1">
            <a:off x="1500047" y="2089149"/>
            <a:ext cx="331927" cy="46800"/>
          </a:xfrm>
          <a:solidFill>
            <a:schemeClr val="tx2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9" hasCustomPrompt="1"/>
          </p:nvPr>
        </p:nvSpPr>
        <p:spPr>
          <a:xfrm>
            <a:off x="1500047" y="2327799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17" name="Espace réservé du contenu 9"/>
          <p:cNvSpPr>
            <a:spLocks noGrp="1"/>
          </p:cNvSpPr>
          <p:nvPr>
            <p:ph sz="quarter" idx="21" hasCustomPrompt="1"/>
          </p:nvPr>
        </p:nvSpPr>
        <p:spPr>
          <a:xfrm flipV="1">
            <a:off x="4032703" y="2089149"/>
            <a:ext cx="331927" cy="46800"/>
          </a:xfr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0" name="Espace réservé du contenu 9"/>
          <p:cNvSpPr>
            <a:spLocks noGrp="1"/>
          </p:cNvSpPr>
          <p:nvPr>
            <p:ph sz="quarter" idx="24" hasCustomPrompt="1"/>
          </p:nvPr>
        </p:nvSpPr>
        <p:spPr>
          <a:xfrm flipV="1">
            <a:off x="6560752" y="2089149"/>
            <a:ext cx="331927" cy="46800"/>
          </a:xfrm>
          <a:solidFill>
            <a:schemeClr val="accent6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3" name="Espace réservé du contenu 9"/>
          <p:cNvSpPr>
            <a:spLocks noGrp="1"/>
          </p:cNvSpPr>
          <p:nvPr>
            <p:ph sz="quarter" idx="27" hasCustomPrompt="1"/>
          </p:nvPr>
        </p:nvSpPr>
        <p:spPr>
          <a:xfrm flipV="1">
            <a:off x="9106727" y="2089149"/>
            <a:ext cx="331927" cy="46800"/>
          </a:xfrm>
          <a:solidFill>
            <a:schemeClr val="accent4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6" name="Espace réservé du texte 9"/>
          <p:cNvSpPr>
            <a:spLocks noGrp="1"/>
          </p:cNvSpPr>
          <p:nvPr>
            <p:ph type="body" sz="quarter" idx="30" hasCustomPrompt="1"/>
          </p:nvPr>
        </p:nvSpPr>
        <p:spPr>
          <a:xfrm>
            <a:off x="1500047" y="3951769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7" name="Espace réservé du texte 9"/>
          <p:cNvSpPr>
            <a:spLocks noGrp="1"/>
          </p:cNvSpPr>
          <p:nvPr>
            <p:ph type="body" sz="quarter" idx="31" hasCustomPrompt="1"/>
          </p:nvPr>
        </p:nvSpPr>
        <p:spPr>
          <a:xfrm>
            <a:off x="4032703" y="3951769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8" name="Espace réservé du texte 9"/>
          <p:cNvSpPr>
            <a:spLocks noGrp="1"/>
          </p:cNvSpPr>
          <p:nvPr>
            <p:ph type="body" sz="quarter" idx="32" hasCustomPrompt="1"/>
          </p:nvPr>
        </p:nvSpPr>
        <p:spPr>
          <a:xfrm>
            <a:off x="6560752" y="3951769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9" name="Espace réservé du contenu 9"/>
          <p:cNvSpPr>
            <a:spLocks noGrp="1"/>
          </p:cNvSpPr>
          <p:nvPr>
            <p:ph sz="quarter" idx="49" hasCustomPrompt="1"/>
          </p:nvPr>
        </p:nvSpPr>
        <p:spPr>
          <a:xfrm flipV="1">
            <a:off x="1500047" y="4516393"/>
            <a:ext cx="331927" cy="46800"/>
          </a:xfr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40" name="Espace réservé du contenu 9"/>
          <p:cNvSpPr>
            <a:spLocks noGrp="1"/>
          </p:cNvSpPr>
          <p:nvPr>
            <p:ph sz="quarter" idx="50" hasCustomPrompt="1"/>
          </p:nvPr>
        </p:nvSpPr>
        <p:spPr>
          <a:xfrm flipV="1">
            <a:off x="4032703" y="4516393"/>
            <a:ext cx="331927" cy="46800"/>
          </a:xfr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41" name="Espace réservé du contenu 9"/>
          <p:cNvSpPr>
            <a:spLocks noGrp="1"/>
          </p:cNvSpPr>
          <p:nvPr>
            <p:ph sz="quarter" idx="51" hasCustomPrompt="1"/>
          </p:nvPr>
        </p:nvSpPr>
        <p:spPr>
          <a:xfrm flipV="1">
            <a:off x="6560752" y="4516393"/>
            <a:ext cx="331927" cy="46800"/>
          </a:xfrm>
          <a:solidFill>
            <a:schemeClr val="accent3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9" name="Espace réservé du texte 9">
            <a:extLst>
              <a:ext uri="{FF2B5EF4-FFF2-40B4-BE49-F238E27FC236}">
                <a16:creationId xmlns:a16="http://schemas.microsoft.com/office/drawing/2014/main" id="{19124759-4BC0-4DED-9B3F-D9B5919CAB72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032703" y="2327799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30" name="Espace réservé du texte 9">
            <a:extLst>
              <a:ext uri="{FF2B5EF4-FFF2-40B4-BE49-F238E27FC236}">
                <a16:creationId xmlns:a16="http://schemas.microsoft.com/office/drawing/2014/main" id="{95E98770-8A8E-449C-B9AD-EA90FB902FD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560752" y="2327799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32" name="Espace réservé du texte 9">
            <a:extLst>
              <a:ext uri="{FF2B5EF4-FFF2-40B4-BE49-F238E27FC236}">
                <a16:creationId xmlns:a16="http://schemas.microsoft.com/office/drawing/2014/main" id="{A7F85C1B-F18A-4BCD-86BF-C97ABE5BF4A6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06727" y="2327799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33" name="Espace réservé du texte 9">
            <a:extLst>
              <a:ext uri="{FF2B5EF4-FFF2-40B4-BE49-F238E27FC236}">
                <a16:creationId xmlns:a16="http://schemas.microsoft.com/office/drawing/2014/main" id="{085B4A69-381E-4B28-AC09-95C76C34903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032703" y="4755042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35" name="Espace réservé du texte 9">
            <a:extLst>
              <a:ext uri="{FF2B5EF4-FFF2-40B4-BE49-F238E27FC236}">
                <a16:creationId xmlns:a16="http://schemas.microsoft.com/office/drawing/2014/main" id="{DE56587E-4A25-47DD-9102-C51F48BE3F6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500047" y="4755042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36" name="Espace réservé du texte 9">
            <a:extLst>
              <a:ext uri="{FF2B5EF4-FFF2-40B4-BE49-F238E27FC236}">
                <a16:creationId xmlns:a16="http://schemas.microsoft.com/office/drawing/2014/main" id="{7517316A-F287-4634-868F-663D7EFCA70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60752" y="4755042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54E0BCC-1229-4AEB-BB3C-5A3171AD6007}"/>
              </a:ext>
            </a:extLst>
          </p:cNvPr>
          <p:cNvSpPr>
            <a:spLocks noGrp="1"/>
          </p:cNvSpPr>
          <p:nvPr>
            <p:ph type="ftr" sz="quarter" idx="58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9BC7B22-D4CD-4D76-881E-69E14B4F5A5B}"/>
              </a:ext>
            </a:extLst>
          </p:cNvPr>
          <p:cNvSpPr>
            <a:spLocks noGrp="1"/>
          </p:cNvSpPr>
          <p:nvPr>
            <p:ph type="sldNum" sz="quarter" idx="59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26048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190474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6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13732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6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3953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3F68511-BE38-12F3-CAD4-2120622AC2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2A52B3-A9C4-93D2-B85C-1D2DCED51B59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1D29DA-B298-01E1-DB44-C262D06B3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A29F3303-52A5-62D5-3566-335CAEF572C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1007" y="1194330"/>
            <a:ext cx="2868312" cy="482069"/>
          </a:xfrm>
          <a:prstGeom prst="rect">
            <a:avLst/>
          </a:prstGeom>
        </p:spPr>
      </p:pic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1D596269-5D3A-2AE1-60DA-01EDA3553A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504550" y="1194329"/>
            <a:ext cx="92520" cy="507600"/>
          </a:xfrm>
          <a:custGeom>
            <a:avLst/>
            <a:gdLst>
              <a:gd name="connsiteX0" fmla="*/ 0 w 92520"/>
              <a:gd name="connsiteY0" fmla="*/ 278942 h 507600"/>
              <a:gd name="connsiteX1" fmla="*/ 25419 w 92520"/>
              <a:gd name="connsiteY1" fmla="*/ 278942 h 507600"/>
              <a:gd name="connsiteX2" fmla="*/ 25419 w 92520"/>
              <a:gd name="connsiteY2" fmla="*/ 506491 h 507600"/>
              <a:gd name="connsiteX3" fmla="*/ 0 w 92520"/>
              <a:gd name="connsiteY3" fmla="*/ 506491 h 507600"/>
              <a:gd name="connsiteX4" fmla="*/ 67103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7103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227543 h 507600"/>
              <a:gd name="connsiteX11" fmla="*/ 0 w 92520"/>
              <a:gd name="connsiteY11" fmla="*/ 227543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278942"/>
                </a:moveTo>
                <a:lnTo>
                  <a:pt x="25419" y="278942"/>
                </a:lnTo>
                <a:lnTo>
                  <a:pt x="25419" y="506491"/>
                </a:lnTo>
                <a:lnTo>
                  <a:pt x="0" y="506491"/>
                </a:lnTo>
                <a:close/>
                <a:moveTo>
                  <a:pt x="67103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7103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227543"/>
                </a:lnTo>
                <a:lnTo>
                  <a:pt x="0" y="227543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 dirty="0"/>
              <a:t>01</a:t>
            </a:r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82D0A4A6-5708-3395-0E00-30FCF35F4C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052782" y="1194329"/>
            <a:ext cx="92520" cy="507600"/>
          </a:xfrm>
          <a:custGeom>
            <a:avLst/>
            <a:gdLst>
              <a:gd name="connsiteX0" fmla="*/ 68586 w 92520"/>
              <a:gd name="connsiteY0" fmla="*/ 191938 h 507600"/>
              <a:gd name="connsiteX1" fmla="*/ 92520 w 92520"/>
              <a:gd name="connsiteY1" fmla="*/ 191938 h 507600"/>
              <a:gd name="connsiteX2" fmla="*/ 92520 w 92520"/>
              <a:gd name="connsiteY2" fmla="*/ 507600 h 507600"/>
              <a:gd name="connsiteX3" fmla="*/ 68586 w 92520"/>
              <a:gd name="connsiteY3" fmla="*/ 507600 h 507600"/>
              <a:gd name="connsiteX4" fmla="*/ 6858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48096 h 507600"/>
              <a:gd name="connsiteX7" fmla="*/ 68586 w 92520"/>
              <a:gd name="connsiteY7" fmla="*/ 148096 h 507600"/>
              <a:gd name="connsiteX8" fmla="*/ 6 w 92520"/>
              <a:gd name="connsiteY8" fmla="*/ 0 h 507600"/>
              <a:gd name="connsiteX9" fmla="*/ 25409 w 92520"/>
              <a:gd name="connsiteY9" fmla="*/ 0 h 507600"/>
              <a:gd name="connsiteX10" fmla="*/ 25403 w 92520"/>
              <a:gd name="connsiteY10" fmla="*/ 507285 h 507600"/>
              <a:gd name="connsiteX11" fmla="*/ 0 w 92520"/>
              <a:gd name="connsiteY11" fmla="*/ 507285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586" y="191938"/>
                </a:moveTo>
                <a:lnTo>
                  <a:pt x="92520" y="191938"/>
                </a:lnTo>
                <a:lnTo>
                  <a:pt x="92520" y="507600"/>
                </a:lnTo>
                <a:lnTo>
                  <a:pt x="68586" y="507600"/>
                </a:lnTo>
                <a:close/>
                <a:moveTo>
                  <a:pt x="68586" y="0"/>
                </a:moveTo>
                <a:lnTo>
                  <a:pt x="92520" y="0"/>
                </a:lnTo>
                <a:lnTo>
                  <a:pt x="92520" y="148096"/>
                </a:lnTo>
                <a:lnTo>
                  <a:pt x="68586" y="148096"/>
                </a:lnTo>
                <a:close/>
                <a:moveTo>
                  <a:pt x="6" y="0"/>
                </a:moveTo>
                <a:lnTo>
                  <a:pt x="25409" y="0"/>
                </a:lnTo>
                <a:lnTo>
                  <a:pt x="25403" y="507285"/>
                </a:lnTo>
                <a:lnTo>
                  <a:pt x="0" y="50728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 dirty="0"/>
              <a:t>02</a:t>
            </a:r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16DC37AD-1D75-BE92-2855-6BF085E184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9598339" y="1194329"/>
            <a:ext cx="92520" cy="507600"/>
          </a:xfrm>
          <a:custGeom>
            <a:avLst/>
            <a:gdLst>
              <a:gd name="connsiteX0" fmla="*/ 0 w 92520"/>
              <a:gd name="connsiteY0" fmla="*/ 394788 h 507600"/>
              <a:gd name="connsiteX1" fmla="*/ 25419 w 92520"/>
              <a:gd name="connsiteY1" fmla="*/ 394788 h 507600"/>
              <a:gd name="connsiteX2" fmla="*/ 25419 w 92520"/>
              <a:gd name="connsiteY2" fmla="*/ 507414 h 507600"/>
              <a:gd name="connsiteX3" fmla="*/ 0 w 92520"/>
              <a:gd name="connsiteY3" fmla="*/ 507414 h 507600"/>
              <a:gd name="connsiteX4" fmla="*/ 6863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36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51428 h 507600"/>
              <a:gd name="connsiteX11" fmla="*/ 0 w 92520"/>
              <a:gd name="connsiteY11" fmla="*/ 351428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94788"/>
                </a:moveTo>
                <a:lnTo>
                  <a:pt x="25419" y="394788"/>
                </a:lnTo>
                <a:lnTo>
                  <a:pt x="25419" y="507414"/>
                </a:lnTo>
                <a:lnTo>
                  <a:pt x="0" y="507414"/>
                </a:lnTo>
                <a:close/>
                <a:moveTo>
                  <a:pt x="68636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36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51428"/>
                </a:lnTo>
                <a:lnTo>
                  <a:pt x="0" y="351428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 dirty="0"/>
              <a:t>03</a:t>
            </a:r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6D88ED59-BFB6-B498-A666-B131CEE64C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504550" y="3745522"/>
            <a:ext cx="92518" cy="507600"/>
          </a:xfrm>
          <a:custGeom>
            <a:avLst/>
            <a:gdLst>
              <a:gd name="connsiteX0" fmla="*/ 67101 w 92518"/>
              <a:gd name="connsiteY0" fmla="*/ 278939 h 507600"/>
              <a:gd name="connsiteX1" fmla="*/ 92518 w 92518"/>
              <a:gd name="connsiteY1" fmla="*/ 278939 h 507600"/>
              <a:gd name="connsiteX2" fmla="*/ 92518 w 92518"/>
              <a:gd name="connsiteY2" fmla="*/ 506485 h 507600"/>
              <a:gd name="connsiteX3" fmla="*/ 67101 w 92518"/>
              <a:gd name="connsiteY3" fmla="*/ 506485 h 507600"/>
              <a:gd name="connsiteX4" fmla="*/ 67101 w 92518"/>
              <a:gd name="connsiteY4" fmla="*/ 0 h 507600"/>
              <a:gd name="connsiteX5" fmla="*/ 92518 w 92518"/>
              <a:gd name="connsiteY5" fmla="*/ 0 h 507600"/>
              <a:gd name="connsiteX6" fmla="*/ 92518 w 92518"/>
              <a:gd name="connsiteY6" fmla="*/ 227546 h 507600"/>
              <a:gd name="connsiteX7" fmla="*/ 67101 w 92518"/>
              <a:gd name="connsiteY7" fmla="*/ 227546 h 507600"/>
              <a:gd name="connsiteX8" fmla="*/ 0 w 92518"/>
              <a:gd name="connsiteY8" fmla="*/ 0 h 507600"/>
              <a:gd name="connsiteX9" fmla="*/ 25419 w 92518"/>
              <a:gd name="connsiteY9" fmla="*/ 0 h 507600"/>
              <a:gd name="connsiteX10" fmla="*/ 25419 w 92518"/>
              <a:gd name="connsiteY10" fmla="*/ 507600 h 507600"/>
              <a:gd name="connsiteX11" fmla="*/ 0 w 92518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18" h="507600">
                <a:moveTo>
                  <a:pt x="67101" y="278939"/>
                </a:moveTo>
                <a:lnTo>
                  <a:pt x="92518" y="278939"/>
                </a:lnTo>
                <a:lnTo>
                  <a:pt x="92518" y="506485"/>
                </a:lnTo>
                <a:lnTo>
                  <a:pt x="67101" y="506485"/>
                </a:lnTo>
                <a:close/>
                <a:moveTo>
                  <a:pt x="67101" y="0"/>
                </a:moveTo>
                <a:lnTo>
                  <a:pt x="92518" y="0"/>
                </a:lnTo>
                <a:lnTo>
                  <a:pt x="92518" y="227546"/>
                </a:lnTo>
                <a:lnTo>
                  <a:pt x="67101" y="227546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 dirty="0"/>
              <a:t>04</a:t>
            </a:r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47B12062-EC6D-6B7C-8367-DF9142473E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052782" y="3745522"/>
            <a:ext cx="92520" cy="507600"/>
          </a:xfrm>
          <a:custGeom>
            <a:avLst/>
            <a:gdLst>
              <a:gd name="connsiteX0" fmla="*/ 0 w 92520"/>
              <a:gd name="connsiteY0" fmla="*/ 368870 h 507600"/>
              <a:gd name="connsiteX1" fmla="*/ 25419 w 92520"/>
              <a:gd name="connsiteY1" fmla="*/ 368870 h 507600"/>
              <a:gd name="connsiteX2" fmla="*/ 25419 w 92520"/>
              <a:gd name="connsiteY2" fmla="*/ 507129 h 507600"/>
              <a:gd name="connsiteX3" fmla="*/ 0 w 92520"/>
              <a:gd name="connsiteY3" fmla="*/ 507129 h 507600"/>
              <a:gd name="connsiteX4" fmla="*/ 68622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22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11277 h 507600"/>
              <a:gd name="connsiteX11" fmla="*/ 0 w 92520"/>
              <a:gd name="connsiteY11" fmla="*/ 311277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68870"/>
                </a:moveTo>
                <a:lnTo>
                  <a:pt x="25419" y="368870"/>
                </a:lnTo>
                <a:lnTo>
                  <a:pt x="25419" y="507129"/>
                </a:lnTo>
                <a:lnTo>
                  <a:pt x="0" y="507129"/>
                </a:lnTo>
                <a:close/>
                <a:moveTo>
                  <a:pt x="68622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22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11277"/>
                </a:lnTo>
                <a:lnTo>
                  <a:pt x="0" y="311277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 dirty="0"/>
              <a:t>05</a:t>
            </a:r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9A56595B-2DFF-9F4C-B71B-46D81866B4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9598341" y="3745522"/>
            <a:ext cx="92520" cy="507600"/>
          </a:xfrm>
          <a:custGeom>
            <a:avLst/>
            <a:gdLst>
              <a:gd name="connsiteX0" fmla="*/ 68634 w 92520"/>
              <a:gd name="connsiteY0" fmla="*/ 172235 h 507600"/>
              <a:gd name="connsiteX1" fmla="*/ 92520 w 92520"/>
              <a:gd name="connsiteY1" fmla="*/ 172235 h 507600"/>
              <a:gd name="connsiteX2" fmla="*/ 92520 w 92520"/>
              <a:gd name="connsiteY2" fmla="*/ 506473 h 507600"/>
              <a:gd name="connsiteX3" fmla="*/ 68634 w 92520"/>
              <a:gd name="connsiteY3" fmla="*/ 506473 h 507600"/>
              <a:gd name="connsiteX4" fmla="*/ 68634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15298 h 507600"/>
              <a:gd name="connsiteX7" fmla="*/ 68634 w 92520"/>
              <a:gd name="connsiteY7" fmla="*/ 115298 h 507600"/>
              <a:gd name="connsiteX8" fmla="*/ 0 w 92520"/>
              <a:gd name="connsiteY8" fmla="*/ 0 h 507600"/>
              <a:gd name="connsiteX9" fmla="*/ 25418 w 92520"/>
              <a:gd name="connsiteY9" fmla="*/ 0 h 507600"/>
              <a:gd name="connsiteX10" fmla="*/ 25418 w 92520"/>
              <a:gd name="connsiteY10" fmla="*/ 507600 h 507600"/>
              <a:gd name="connsiteX11" fmla="*/ 0 w 92520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634" y="172235"/>
                </a:moveTo>
                <a:lnTo>
                  <a:pt x="92520" y="172235"/>
                </a:lnTo>
                <a:lnTo>
                  <a:pt x="92520" y="506473"/>
                </a:lnTo>
                <a:lnTo>
                  <a:pt x="68634" y="506473"/>
                </a:lnTo>
                <a:close/>
                <a:moveTo>
                  <a:pt x="68634" y="0"/>
                </a:moveTo>
                <a:lnTo>
                  <a:pt x="92520" y="0"/>
                </a:lnTo>
                <a:lnTo>
                  <a:pt x="92520" y="115298"/>
                </a:lnTo>
                <a:lnTo>
                  <a:pt x="68634" y="115298"/>
                </a:lnTo>
                <a:close/>
                <a:moveTo>
                  <a:pt x="0" y="0"/>
                </a:moveTo>
                <a:lnTo>
                  <a:pt x="25418" y="0"/>
                </a:lnTo>
                <a:lnTo>
                  <a:pt x="25418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 dirty="0"/>
              <a:t>06</a:t>
            </a:r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C348551E-1D52-88A0-C751-F7DC84AC68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4550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 dirty="0"/>
              <a:t>Tête de chapitre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sp>
        <p:nvSpPr>
          <p:cNvPr id="75" name="Espace réservé du texte 67">
            <a:extLst>
              <a:ext uri="{FF2B5EF4-FFF2-40B4-BE49-F238E27FC236}">
                <a16:creationId xmlns:a16="http://schemas.microsoft.com/office/drawing/2014/main" id="{5D5E1386-5291-5315-6AD9-5C4D30ADA95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52782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 dirty="0"/>
              <a:t>Tête de chapitre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sp>
        <p:nvSpPr>
          <p:cNvPr id="77" name="Espace réservé du texte 67">
            <a:extLst>
              <a:ext uri="{FF2B5EF4-FFF2-40B4-BE49-F238E27FC236}">
                <a16:creationId xmlns:a16="http://schemas.microsoft.com/office/drawing/2014/main" id="{7D6520EC-71BD-6D16-BA25-0F724ACB803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98339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 dirty="0"/>
              <a:t>Tête de chapitre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sp>
        <p:nvSpPr>
          <p:cNvPr id="79" name="Espace réservé du texte 67">
            <a:extLst>
              <a:ext uri="{FF2B5EF4-FFF2-40B4-BE49-F238E27FC236}">
                <a16:creationId xmlns:a16="http://schemas.microsoft.com/office/drawing/2014/main" id="{73BE562C-CBDA-232B-BD6D-45231CDED5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50455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 dirty="0"/>
              <a:t>Tête de chapitre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sp>
        <p:nvSpPr>
          <p:cNvPr id="81" name="Espace réservé du texte 67">
            <a:extLst>
              <a:ext uri="{FF2B5EF4-FFF2-40B4-BE49-F238E27FC236}">
                <a16:creationId xmlns:a16="http://schemas.microsoft.com/office/drawing/2014/main" id="{63C88493-D196-CF66-40FA-FD1F99F2D4F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52782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 dirty="0"/>
              <a:t>Tête de chapitre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sp>
        <p:nvSpPr>
          <p:cNvPr id="83" name="Espace réservé du texte 67">
            <a:extLst>
              <a:ext uri="{FF2B5EF4-FFF2-40B4-BE49-F238E27FC236}">
                <a16:creationId xmlns:a16="http://schemas.microsoft.com/office/drawing/2014/main" id="{9B8DDCD9-67E9-6CFF-29B2-7020630C223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9834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 dirty="0"/>
              <a:t>Tête de chapitre </a:t>
            </a:r>
            <a:br>
              <a:rPr lang="fr-FR" noProof="0" dirty="0"/>
            </a:br>
            <a:r>
              <a:rPr lang="fr-FR" noProof="0" dirty="0"/>
              <a:t>sur deux lignes</a:t>
            </a:r>
          </a:p>
        </p:txBody>
      </p:sp>
      <p:sp>
        <p:nvSpPr>
          <p:cNvPr id="2" name="Espace réservé pour une image  10">
            <a:extLst>
              <a:ext uri="{FF2B5EF4-FFF2-40B4-BE49-F238E27FC236}">
                <a16:creationId xmlns:a16="http://schemas.microsoft.com/office/drawing/2014/main" id="{AD7483C7-EF8C-9394-7E2D-CC961E672FD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44400" y="1893600"/>
            <a:ext cx="3038400" cy="37296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sp>
        <p:nvSpPr>
          <p:cNvPr id="8" name="Espace réservé du texte 73">
            <a:extLst>
              <a:ext uri="{FF2B5EF4-FFF2-40B4-BE49-F238E27FC236}">
                <a16:creationId xmlns:a16="http://schemas.microsoft.com/office/drawing/2014/main" id="{C08D7366-A091-2557-7960-40D2B63A3EE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04551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</p:txBody>
      </p:sp>
      <p:sp>
        <p:nvSpPr>
          <p:cNvPr id="9" name="Espace réservé du texte 73">
            <a:extLst>
              <a:ext uri="{FF2B5EF4-FFF2-40B4-BE49-F238E27FC236}">
                <a16:creationId xmlns:a16="http://schemas.microsoft.com/office/drawing/2014/main" id="{8C653EC6-670E-3380-CB4D-4930C1ECE7B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52782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</p:txBody>
      </p:sp>
      <p:sp>
        <p:nvSpPr>
          <p:cNvPr id="10" name="Espace réservé du texte 73">
            <a:extLst>
              <a:ext uri="{FF2B5EF4-FFF2-40B4-BE49-F238E27FC236}">
                <a16:creationId xmlns:a16="http://schemas.microsoft.com/office/drawing/2014/main" id="{B4953CE4-A405-AB3B-C7FB-1EE806463FE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98339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</p:txBody>
      </p:sp>
      <p:sp>
        <p:nvSpPr>
          <p:cNvPr id="11" name="Espace réservé du texte 73">
            <a:extLst>
              <a:ext uri="{FF2B5EF4-FFF2-40B4-BE49-F238E27FC236}">
                <a16:creationId xmlns:a16="http://schemas.microsoft.com/office/drawing/2014/main" id="{DD295316-4700-E353-82BC-0470DD4B1DB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0455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</p:txBody>
      </p:sp>
      <p:sp>
        <p:nvSpPr>
          <p:cNvPr id="12" name="Espace réservé du texte 73">
            <a:extLst>
              <a:ext uri="{FF2B5EF4-FFF2-40B4-BE49-F238E27FC236}">
                <a16:creationId xmlns:a16="http://schemas.microsoft.com/office/drawing/2014/main" id="{4468E189-3573-55A7-3B91-DE9FC4C272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052782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</p:txBody>
      </p:sp>
      <p:sp>
        <p:nvSpPr>
          <p:cNvPr id="13" name="Espace réservé du texte 73">
            <a:extLst>
              <a:ext uri="{FF2B5EF4-FFF2-40B4-BE49-F238E27FC236}">
                <a16:creationId xmlns:a16="http://schemas.microsoft.com/office/drawing/2014/main" id="{4DD0E919-C4B2-A01D-3650-EDC9DC8CBA5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59834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  <a:p>
            <a:pPr lvl="0"/>
            <a:r>
              <a:rPr lang="fr-FR" noProof="0" dirty="0"/>
              <a:t>Sous-partie sur une ligne</a:t>
            </a:r>
          </a:p>
        </p:txBody>
      </p:sp>
      <p:grpSp>
        <p:nvGrpSpPr>
          <p:cNvPr id="14" name="Graphic 24">
            <a:extLst>
              <a:ext uri="{FF2B5EF4-FFF2-40B4-BE49-F238E27FC236}">
                <a16:creationId xmlns:a16="http://schemas.microsoft.com/office/drawing/2014/main" id="{DDC23712-29FA-B769-8E4C-6272F0883798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15" name="Graphic 24">
              <a:extLst>
                <a:ext uri="{FF2B5EF4-FFF2-40B4-BE49-F238E27FC236}">
                  <a16:creationId xmlns:a16="http://schemas.microsoft.com/office/drawing/2014/main" id="{9B145BCC-80F8-3366-8CC1-2A28096EE472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FA6F9009-CCB7-53E3-FABD-DCE3F5046341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1D57E9BF-71D9-23C4-50E1-F1A160617632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49" name="Graphic 24">
                <a:extLst>
                  <a:ext uri="{FF2B5EF4-FFF2-40B4-BE49-F238E27FC236}">
                    <a16:creationId xmlns:a16="http://schemas.microsoft.com/office/drawing/2014/main" id="{3464D8A5-EBDD-07E6-4FCB-A63E7E869E75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67FF5E7A-8D39-0C28-1D55-A2BE058684F9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37C8FA88-3C7C-AEFB-E0D4-47BF5C9D21B1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9518287-CD2B-4DBA-2616-DBF526E5F353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6674915-4B8B-2F47-FA10-48B9F2D025EA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6FD6D059-2DC3-9317-E19B-803C3181A42D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E9F2D1E4-3833-D4D2-E25C-28B6D00601C4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2145BC3-86F7-9CDA-6AEA-7A8502928663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6EDAEC39-CE9A-88C1-4A00-75A38A36B404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1A79F3F9-CCEA-C385-F4F7-31F15C10261C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A8B9E4E0-C370-D8DA-7FB0-6D47FF9D1A7A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16" name="Graphic 24">
              <a:extLst>
                <a:ext uri="{FF2B5EF4-FFF2-40B4-BE49-F238E27FC236}">
                  <a16:creationId xmlns:a16="http://schemas.microsoft.com/office/drawing/2014/main" id="{ECEFA2D6-27F1-0DBD-05F1-0F5848328CDB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7" name="Graphic 24">
                <a:extLst>
                  <a:ext uri="{FF2B5EF4-FFF2-40B4-BE49-F238E27FC236}">
                    <a16:creationId xmlns:a16="http://schemas.microsoft.com/office/drawing/2014/main" id="{9453C555-88F3-2FAE-09BE-5863953FD652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AC561FF6-21D4-1E14-3356-0C2C4C2021C0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222D7384-75BB-2629-12C2-327A5A315327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CF4A4D0-140D-0F78-0067-C66CE7CEB783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2F5C161-76F4-DEED-9A69-C93EDA8373DD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01F52479-36CF-4E33-D7AD-D3DE201CC62B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06F3C9E4-AF81-3BAD-CC7F-C7C67AAD1141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3DFE7CC4-7338-FB70-668A-AD497B72ECD4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243208F5-58C3-9B94-3DC6-34272498EA18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89CB7984-345E-D3F7-E2DE-5B8D96C87221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584DF34E-DA44-2787-5A4D-7790CD542B25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8" name="Graphic 24">
                <a:extLst>
                  <a:ext uri="{FF2B5EF4-FFF2-40B4-BE49-F238E27FC236}">
                    <a16:creationId xmlns:a16="http://schemas.microsoft.com/office/drawing/2014/main" id="{47DC6477-88F8-3372-36A3-B1E0245330C6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AD5D0326-51DA-81EF-2A34-E88C0FFB2DBA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62BEA8A6-7C1A-28BF-2C7F-13F560EB001A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DBC66031-19D4-9FEF-86CB-E7F9898F9397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33BF5291-9134-E307-9FDD-61C6E7E77F7A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A9A69B2D-9B0B-9B24-CCD2-40A3701E0B49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81C5F30-FA87-C3F2-C3BE-E5E0CE2EA039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FAFEB3CA-A95C-F350-F594-438A97E69980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5D6CDDDD-5F6F-DDE3-19A4-34FC4BD275CA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E7945C8A-311A-57D0-80FD-0DA91F46A29C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84884771-0D9A-6E04-26B4-28C711FF0ED2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8ABD29F7-E417-24B7-8D3E-191A76CF9343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1B828281-2500-2D24-A2E8-518D9DDBE621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F144922-6F41-E239-F5B4-3A9896E1168C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45B04A9D-7323-5B7C-985C-D52B6A8EC66A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0E33C1BB-AE3E-F9FF-3F60-D8158115AAB9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4571220B-FEBF-3B20-EC6A-73DC3F9709E9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8F2E9FBE-EB26-D189-00B2-70F21E232AE2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746513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0838347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9165714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77376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6156369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5592469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04032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95437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41716333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5307873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574187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D55F94-11A5-0BF7-F549-FD3B5D4DC7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00" y="238124"/>
            <a:ext cx="2539244" cy="2275200"/>
          </a:xfrm>
        </p:spPr>
        <p:txBody>
          <a:bodyPr anchor="b" anchorCtr="0"/>
          <a:lstStyle>
            <a:lvl1pPr algn="l">
              <a:defRPr sz="170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 dirty="0"/>
              <a:t>00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30ABC45-9F81-8637-6AA1-23946E9432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F10DA8-72F4-384A-9364-765F63A68A8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1F884F2-258A-E650-EF1D-393962B2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C9155F29-3887-067F-943C-859F58F8D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28400" y="436862"/>
            <a:ext cx="6638400" cy="552449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noProof="0" dirty="0"/>
              <a:t>Titre de chapitre</a:t>
            </a:r>
          </a:p>
        </p:txBody>
      </p:sp>
      <p:sp>
        <p:nvSpPr>
          <p:cNvPr id="20" name="Espace réservé du texte 18">
            <a:extLst>
              <a:ext uri="{FF2B5EF4-FFF2-40B4-BE49-F238E27FC236}">
                <a16:creationId xmlns:a16="http://schemas.microsoft.com/office/drawing/2014/main" id="{B7648C02-EF79-F8A7-E358-8A1EA3F53E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8400" y="989311"/>
            <a:ext cx="6638400" cy="1440000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9pPr>
          </a:lstStyle>
          <a:p>
            <a:pPr lvl="0"/>
            <a:r>
              <a:rPr lang="fr-FR" noProof="0" dirty="0"/>
              <a:t>sur une ou </a:t>
            </a:r>
            <a:br>
              <a:rPr lang="fr-FR" noProof="0" dirty="0"/>
            </a:br>
            <a:r>
              <a:rPr lang="fr-FR" noProof="0" dirty="0"/>
              <a:t>deux lignes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1AD70EAF-BD8E-EF85-2602-1CB7388E5D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28400" y="2501999"/>
            <a:ext cx="6638400" cy="359999"/>
          </a:xfrm>
        </p:spPr>
        <p:txBody>
          <a:bodyPr/>
          <a:lstStyle>
            <a:lvl1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 dirty="0"/>
              <a:t>Sous-titre sur une ligne</a:t>
            </a:r>
          </a:p>
        </p:txBody>
      </p:sp>
      <p:sp>
        <p:nvSpPr>
          <p:cNvPr id="31" name="Espace réservé pour une image  30">
            <a:extLst>
              <a:ext uri="{FF2B5EF4-FFF2-40B4-BE49-F238E27FC236}">
                <a16:creationId xmlns:a16="http://schemas.microsoft.com/office/drawing/2014/main" id="{B5C48C93-F75D-D00C-A374-238D57E727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29400" y="3416400"/>
            <a:ext cx="10933200" cy="2808000"/>
          </a:xfrm>
          <a:custGeom>
            <a:avLst/>
            <a:gdLst>
              <a:gd name="connsiteX0" fmla="*/ 10933200 w 10933200"/>
              <a:gd name="connsiteY0" fmla="*/ 2469861 h 2808000"/>
              <a:gd name="connsiteX1" fmla="*/ 10933200 w 10933200"/>
              <a:gd name="connsiteY1" fmla="*/ 2808000 h 2808000"/>
              <a:gd name="connsiteX2" fmla="*/ 10594295 w 10933200"/>
              <a:gd name="connsiteY2" fmla="*/ 2808000 h 2808000"/>
              <a:gd name="connsiteX3" fmla="*/ 10933200 w 10933200"/>
              <a:gd name="connsiteY3" fmla="*/ 211929 h 2808000"/>
              <a:gd name="connsiteX4" fmla="*/ 10933200 w 10933200"/>
              <a:gd name="connsiteY4" fmla="*/ 976042 h 2808000"/>
              <a:gd name="connsiteX5" fmla="*/ 10409594 w 10933200"/>
              <a:gd name="connsiteY5" fmla="*/ 1498466 h 2808000"/>
              <a:gd name="connsiteX6" fmla="*/ 10592433 w 10933200"/>
              <a:gd name="connsiteY6" fmla="*/ 1680892 h 2808000"/>
              <a:gd name="connsiteX7" fmla="*/ 10933200 w 10933200"/>
              <a:gd name="connsiteY7" fmla="*/ 1340893 h 2808000"/>
              <a:gd name="connsiteX8" fmla="*/ 10933200 w 10933200"/>
              <a:gd name="connsiteY8" fmla="*/ 2105062 h 2808000"/>
              <a:gd name="connsiteX9" fmla="*/ 10228673 w 10933200"/>
              <a:gd name="connsiteY9" fmla="*/ 2808000 h 2808000"/>
              <a:gd name="connsiteX10" fmla="*/ 9462775 w 10933200"/>
              <a:gd name="connsiteY10" fmla="*/ 2808000 h 2808000"/>
              <a:gd name="connsiteX11" fmla="*/ 9846995 w 10933200"/>
              <a:gd name="connsiteY11" fmla="*/ 2424648 h 2808000"/>
              <a:gd name="connsiteX12" fmla="*/ 10076159 w 10933200"/>
              <a:gd name="connsiteY12" fmla="*/ 2653295 h 2808000"/>
              <a:gd name="connsiteX13" fmla="*/ 10077926 w 10933200"/>
              <a:gd name="connsiteY13" fmla="*/ 2011812 h 2808000"/>
              <a:gd name="connsiteX14" fmla="*/ 9672780 w 10933200"/>
              <a:gd name="connsiteY14" fmla="*/ 2012934 h 2808000"/>
              <a:gd name="connsiteX15" fmla="*/ 9434993 w 10933200"/>
              <a:gd name="connsiteY15" fmla="*/ 2013630 h 2808000"/>
              <a:gd name="connsiteX16" fmla="*/ 9664158 w 10933200"/>
              <a:gd name="connsiteY16" fmla="*/ 2242223 h 2808000"/>
              <a:gd name="connsiteX17" fmla="*/ 9097152 w 10933200"/>
              <a:gd name="connsiteY17" fmla="*/ 2808000 h 2808000"/>
              <a:gd name="connsiteX18" fmla="*/ 8331257 w 10933200"/>
              <a:gd name="connsiteY18" fmla="*/ 2808000 h 2808000"/>
              <a:gd name="connsiteX19" fmla="*/ 8882569 w 10933200"/>
              <a:gd name="connsiteY19" fmla="*/ 0 h 2808000"/>
              <a:gd name="connsiteX20" fmla="*/ 9648411 w 10933200"/>
              <a:gd name="connsiteY20" fmla="*/ 0 h 2808000"/>
              <a:gd name="connsiteX21" fmla="*/ 7994513 w 10933200"/>
              <a:gd name="connsiteY21" fmla="*/ 1650167 h 2808000"/>
              <a:gd name="connsiteX22" fmla="*/ 8177298 w 10933200"/>
              <a:gd name="connsiteY22" fmla="*/ 1832593 h 2808000"/>
              <a:gd name="connsiteX23" fmla="*/ 10014088 w 10933200"/>
              <a:gd name="connsiteY23" fmla="*/ 0 h 2808000"/>
              <a:gd name="connsiteX24" fmla="*/ 10779931 w 10933200"/>
              <a:gd name="connsiteY24" fmla="*/ 0 h 2808000"/>
              <a:gd name="connsiteX25" fmla="*/ 7965581 w 10933200"/>
              <a:gd name="connsiteY25" fmla="*/ 2808000 h 2808000"/>
              <a:gd name="connsiteX26" fmla="*/ 7015586 w 10933200"/>
              <a:gd name="connsiteY26" fmla="*/ 2808000 h 2808000"/>
              <a:gd name="connsiteX27" fmla="*/ 6924797 w 10933200"/>
              <a:gd name="connsiteY27" fmla="*/ 2717417 h 2808000"/>
              <a:gd name="connsiteX28" fmla="*/ 6834053 w 10933200"/>
              <a:gd name="connsiteY28" fmla="*/ 2808000 h 2808000"/>
              <a:gd name="connsiteX29" fmla="*/ 6068166 w 10933200"/>
              <a:gd name="connsiteY29" fmla="*/ 2808000 h 2808000"/>
              <a:gd name="connsiteX30" fmla="*/ 7750996 w 10933200"/>
              <a:gd name="connsiteY30" fmla="*/ 0 h 2808000"/>
              <a:gd name="connsiteX31" fmla="*/ 8516891 w 10933200"/>
              <a:gd name="connsiteY31" fmla="*/ 0 h 2808000"/>
              <a:gd name="connsiteX32" fmla="*/ 5702541 w 10933200"/>
              <a:gd name="connsiteY32" fmla="*/ 2808000 h 2808000"/>
              <a:gd name="connsiteX33" fmla="*/ 4936645 w 10933200"/>
              <a:gd name="connsiteY33" fmla="*/ 2808000 h 2808000"/>
              <a:gd name="connsiteX34" fmla="*/ 5487956 w 10933200"/>
              <a:gd name="connsiteY34" fmla="*/ 0 h 2808000"/>
              <a:gd name="connsiteX35" fmla="*/ 6253801 w 10933200"/>
              <a:gd name="connsiteY35" fmla="*/ 0 h 2808000"/>
              <a:gd name="connsiteX36" fmla="*/ 5308655 w 10933200"/>
              <a:gd name="connsiteY36" fmla="*/ 943012 h 2808000"/>
              <a:gd name="connsiteX37" fmla="*/ 5491492 w 10933200"/>
              <a:gd name="connsiteY37" fmla="*/ 1125387 h 2808000"/>
              <a:gd name="connsiteX38" fmla="*/ 6619477 w 10933200"/>
              <a:gd name="connsiteY38" fmla="*/ 0 h 2808000"/>
              <a:gd name="connsiteX39" fmla="*/ 7385321 w 10933200"/>
              <a:gd name="connsiteY39" fmla="*/ 0 h 2808000"/>
              <a:gd name="connsiteX40" fmla="*/ 4570969 w 10933200"/>
              <a:gd name="connsiteY40" fmla="*/ 2808000 h 2808000"/>
              <a:gd name="connsiteX41" fmla="*/ 3805074 w 10933200"/>
              <a:gd name="connsiteY41" fmla="*/ 2808000 h 2808000"/>
              <a:gd name="connsiteX42" fmla="*/ 4625233 w 10933200"/>
              <a:gd name="connsiteY42" fmla="*/ 1989744 h 2808000"/>
              <a:gd name="connsiteX43" fmla="*/ 4854397 w 10933200"/>
              <a:gd name="connsiteY43" fmla="*/ 2218391 h 2808000"/>
              <a:gd name="connsiteX44" fmla="*/ 4856164 w 10933200"/>
              <a:gd name="connsiteY44" fmla="*/ 1576908 h 2808000"/>
              <a:gd name="connsiteX45" fmla="*/ 4450963 w 10933200"/>
              <a:gd name="connsiteY45" fmla="*/ 1578030 h 2808000"/>
              <a:gd name="connsiteX46" fmla="*/ 4213231 w 10933200"/>
              <a:gd name="connsiteY46" fmla="*/ 1578672 h 2808000"/>
              <a:gd name="connsiteX47" fmla="*/ 4442395 w 10933200"/>
              <a:gd name="connsiteY47" fmla="*/ 1807318 h 2808000"/>
              <a:gd name="connsiteX48" fmla="*/ 3439449 w 10933200"/>
              <a:gd name="connsiteY48" fmla="*/ 2808000 h 2808000"/>
              <a:gd name="connsiteX49" fmla="*/ 2673553 w 10933200"/>
              <a:gd name="connsiteY49" fmla="*/ 2808000 h 2808000"/>
              <a:gd name="connsiteX50" fmla="*/ 3224866 w 10933200"/>
              <a:gd name="connsiteY50" fmla="*/ 0 h 2808000"/>
              <a:gd name="connsiteX51" fmla="*/ 5122282 w 10933200"/>
              <a:gd name="connsiteY51" fmla="*/ 0 h 2808000"/>
              <a:gd name="connsiteX52" fmla="*/ 2307931 w 10933200"/>
              <a:gd name="connsiteY52" fmla="*/ 2808000 h 2808000"/>
              <a:gd name="connsiteX53" fmla="*/ 1542035 w 10933200"/>
              <a:gd name="connsiteY53" fmla="*/ 2808000 h 2808000"/>
              <a:gd name="connsiteX54" fmla="*/ 3978658 w 10933200"/>
              <a:gd name="connsiteY54" fmla="*/ 376874 h 2808000"/>
              <a:gd name="connsiteX55" fmla="*/ 3795820 w 10933200"/>
              <a:gd name="connsiteY55" fmla="*/ 194446 h 2808000"/>
              <a:gd name="connsiteX56" fmla="*/ 1176357 w 10933200"/>
              <a:gd name="connsiteY56" fmla="*/ 2808000 h 2808000"/>
              <a:gd name="connsiteX57" fmla="*/ 410515 w 10933200"/>
              <a:gd name="connsiteY57" fmla="*/ 2808000 h 2808000"/>
              <a:gd name="connsiteX58" fmla="*/ 2093346 w 10933200"/>
              <a:gd name="connsiteY58" fmla="*/ 0 h 2808000"/>
              <a:gd name="connsiteX59" fmla="*/ 2859189 w 10933200"/>
              <a:gd name="connsiteY59" fmla="*/ 0 h 2808000"/>
              <a:gd name="connsiteX60" fmla="*/ 113348 w 10933200"/>
              <a:gd name="connsiteY60" fmla="*/ 2739645 h 2808000"/>
              <a:gd name="connsiteX61" fmla="*/ 181901 w 10933200"/>
              <a:gd name="connsiteY61" fmla="*/ 2808000 h 2808000"/>
              <a:gd name="connsiteX62" fmla="*/ 0 w 10933200"/>
              <a:gd name="connsiteY62" fmla="*/ 2808000 h 2808000"/>
              <a:gd name="connsiteX63" fmla="*/ 0 w 10933200"/>
              <a:gd name="connsiteY63" fmla="*/ 2088572 h 2808000"/>
              <a:gd name="connsiteX64" fmla="*/ 961773 w 10933200"/>
              <a:gd name="connsiteY64" fmla="*/ 0 h 2808000"/>
              <a:gd name="connsiteX65" fmla="*/ 1727670 w 10933200"/>
              <a:gd name="connsiteY65" fmla="*/ 0 h 2808000"/>
              <a:gd name="connsiteX66" fmla="*/ 0 w 10933200"/>
              <a:gd name="connsiteY66" fmla="*/ 1723773 h 2808000"/>
              <a:gd name="connsiteX67" fmla="*/ 0 w 10933200"/>
              <a:gd name="connsiteY67" fmla="*/ 959603 h 2808000"/>
              <a:gd name="connsiteX68" fmla="*/ 0 w 10933200"/>
              <a:gd name="connsiteY68" fmla="*/ 0 h 2808000"/>
              <a:gd name="connsiteX69" fmla="*/ 596149 w 10933200"/>
              <a:gd name="connsiteY69" fmla="*/ 0 h 2808000"/>
              <a:gd name="connsiteX70" fmla="*/ 0 w 10933200"/>
              <a:gd name="connsiteY70" fmla="*/ 594758 h 28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0933200" h="2808000">
                <a:moveTo>
                  <a:pt x="10933200" y="2469861"/>
                </a:moveTo>
                <a:lnTo>
                  <a:pt x="10933200" y="2808000"/>
                </a:lnTo>
                <a:lnTo>
                  <a:pt x="10594295" y="2808000"/>
                </a:lnTo>
                <a:close/>
                <a:moveTo>
                  <a:pt x="10933200" y="211929"/>
                </a:moveTo>
                <a:lnTo>
                  <a:pt x="10933200" y="976042"/>
                </a:lnTo>
                <a:lnTo>
                  <a:pt x="10409594" y="1498466"/>
                </a:lnTo>
                <a:lnTo>
                  <a:pt x="10592433" y="1680892"/>
                </a:lnTo>
                <a:lnTo>
                  <a:pt x="10933200" y="1340893"/>
                </a:lnTo>
                <a:lnTo>
                  <a:pt x="10933200" y="2105062"/>
                </a:lnTo>
                <a:lnTo>
                  <a:pt x="10228673" y="2808000"/>
                </a:lnTo>
                <a:lnTo>
                  <a:pt x="9462775" y="2808000"/>
                </a:lnTo>
                <a:lnTo>
                  <a:pt x="9846995" y="2424648"/>
                </a:lnTo>
                <a:lnTo>
                  <a:pt x="10076159" y="2653295"/>
                </a:lnTo>
                <a:lnTo>
                  <a:pt x="10077926" y="2011812"/>
                </a:lnTo>
                <a:lnTo>
                  <a:pt x="9672780" y="2012934"/>
                </a:lnTo>
                <a:lnTo>
                  <a:pt x="9434993" y="2013630"/>
                </a:lnTo>
                <a:lnTo>
                  <a:pt x="9664158" y="2242223"/>
                </a:lnTo>
                <a:lnTo>
                  <a:pt x="9097152" y="2808000"/>
                </a:lnTo>
                <a:lnTo>
                  <a:pt x="8331257" y="2808000"/>
                </a:lnTo>
                <a:close/>
                <a:moveTo>
                  <a:pt x="8882569" y="0"/>
                </a:moveTo>
                <a:lnTo>
                  <a:pt x="9648411" y="0"/>
                </a:lnTo>
                <a:lnTo>
                  <a:pt x="7994513" y="1650167"/>
                </a:lnTo>
                <a:lnTo>
                  <a:pt x="8177298" y="1832593"/>
                </a:lnTo>
                <a:lnTo>
                  <a:pt x="10014088" y="0"/>
                </a:lnTo>
                <a:lnTo>
                  <a:pt x="10779931" y="0"/>
                </a:lnTo>
                <a:lnTo>
                  <a:pt x="7965581" y="2808000"/>
                </a:lnTo>
                <a:lnTo>
                  <a:pt x="7015586" y="2808000"/>
                </a:lnTo>
                <a:lnTo>
                  <a:pt x="6924797" y="2717417"/>
                </a:lnTo>
                <a:lnTo>
                  <a:pt x="6834053" y="2808000"/>
                </a:lnTo>
                <a:lnTo>
                  <a:pt x="6068166" y="2808000"/>
                </a:lnTo>
                <a:close/>
                <a:moveTo>
                  <a:pt x="7750996" y="0"/>
                </a:moveTo>
                <a:lnTo>
                  <a:pt x="8516891" y="0"/>
                </a:lnTo>
                <a:lnTo>
                  <a:pt x="5702541" y="2808000"/>
                </a:lnTo>
                <a:lnTo>
                  <a:pt x="4936645" y="2808000"/>
                </a:lnTo>
                <a:close/>
                <a:moveTo>
                  <a:pt x="5487956" y="0"/>
                </a:moveTo>
                <a:lnTo>
                  <a:pt x="6253801" y="0"/>
                </a:lnTo>
                <a:lnTo>
                  <a:pt x="5308655" y="943012"/>
                </a:lnTo>
                <a:lnTo>
                  <a:pt x="5491492" y="1125387"/>
                </a:lnTo>
                <a:lnTo>
                  <a:pt x="6619477" y="0"/>
                </a:lnTo>
                <a:lnTo>
                  <a:pt x="7385321" y="0"/>
                </a:lnTo>
                <a:lnTo>
                  <a:pt x="4570969" y="2808000"/>
                </a:lnTo>
                <a:lnTo>
                  <a:pt x="3805074" y="2808000"/>
                </a:lnTo>
                <a:lnTo>
                  <a:pt x="4625233" y="1989744"/>
                </a:lnTo>
                <a:lnTo>
                  <a:pt x="4854397" y="2218391"/>
                </a:lnTo>
                <a:lnTo>
                  <a:pt x="4856164" y="1576908"/>
                </a:lnTo>
                <a:lnTo>
                  <a:pt x="4450963" y="1578030"/>
                </a:lnTo>
                <a:lnTo>
                  <a:pt x="4213231" y="1578672"/>
                </a:lnTo>
                <a:lnTo>
                  <a:pt x="4442395" y="1807318"/>
                </a:lnTo>
                <a:lnTo>
                  <a:pt x="3439449" y="2808000"/>
                </a:lnTo>
                <a:lnTo>
                  <a:pt x="2673553" y="2808000"/>
                </a:lnTo>
                <a:close/>
                <a:moveTo>
                  <a:pt x="3224866" y="0"/>
                </a:moveTo>
                <a:lnTo>
                  <a:pt x="5122282" y="0"/>
                </a:lnTo>
                <a:lnTo>
                  <a:pt x="2307931" y="2808000"/>
                </a:lnTo>
                <a:lnTo>
                  <a:pt x="1542035" y="2808000"/>
                </a:lnTo>
                <a:lnTo>
                  <a:pt x="3978658" y="376874"/>
                </a:lnTo>
                <a:lnTo>
                  <a:pt x="3795820" y="194446"/>
                </a:lnTo>
                <a:lnTo>
                  <a:pt x="1176357" y="2808000"/>
                </a:lnTo>
                <a:lnTo>
                  <a:pt x="410515" y="2808000"/>
                </a:lnTo>
                <a:close/>
                <a:moveTo>
                  <a:pt x="2093346" y="0"/>
                </a:moveTo>
                <a:lnTo>
                  <a:pt x="2859189" y="0"/>
                </a:lnTo>
                <a:lnTo>
                  <a:pt x="113348" y="2739645"/>
                </a:lnTo>
                <a:lnTo>
                  <a:pt x="181901" y="2808000"/>
                </a:lnTo>
                <a:lnTo>
                  <a:pt x="0" y="2808000"/>
                </a:lnTo>
                <a:lnTo>
                  <a:pt x="0" y="2088572"/>
                </a:lnTo>
                <a:close/>
                <a:moveTo>
                  <a:pt x="961773" y="0"/>
                </a:moveTo>
                <a:lnTo>
                  <a:pt x="1727670" y="0"/>
                </a:lnTo>
                <a:lnTo>
                  <a:pt x="0" y="1723773"/>
                </a:lnTo>
                <a:lnTo>
                  <a:pt x="0" y="959603"/>
                </a:lnTo>
                <a:close/>
                <a:moveTo>
                  <a:pt x="0" y="0"/>
                </a:moveTo>
                <a:lnTo>
                  <a:pt x="596149" y="0"/>
                </a:lnTo>
                <a:lnTo>
                  <a:pt x="0" y="5947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90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grpSp>
        <p:nvGrpSpPr>
          <p:cNvPr id="7" name="Graphic 24">
            <a:extLst>
              <a:ext uri="{FF2B5EF4-FFF2-40B4-BE49-F238E27FC236}">
                <a16:creationId xmlns:a16="http://schemas.microsoft.com/office/drawing/2014/main" id="{7FA2D005-A23D-E038-B677-36CFAD50CDE7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8" name="Graphic 24">
              <a:extLst>
                <a:ext uri="{FF2B5EF4-FFF2-40B4-BE49-F238E27FC236}">
                  <a16:creationId xmlns:a16="http://schemas.microsoft.com/office/drawing/2014/main" id="{1DAE1DB0-A33D-80C0-0CE9-DDBAE5A013D1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9CF92B74-64D6-FB7E-E975-0DAC21FA948A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C801A223-90D1-D353-D7A5-0A25934A1782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45" name="Graphic 24">
                <a:extLst>
                  <a:ext uri="{FF2B5EF4-FFF2-40B4-BE49-F238E27FC236}">
                    <a16:creationId xmlns:a16="http://schemas.microsoft.com/office/drawing/2014/main" id="{3FA2FEAC-A799-0564-3A32-0D821E445FB8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B7199188-7B91-0D4A-D4B3-4F346EEAB3AA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4F651FE6-5970-0F1B-459F-7F8BFF9F589E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4ED00004-5C0C-C62E-95D4-53B344AFA081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1541BBC-1FCE-65CB-19B9-3F0B8557B595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AC74D12-008D-2210-B5A5-AB93194283B2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5931F7B9-9992-BBD7-3B65-7443ECD60C2A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0A77450-D358-E51C-1186-F7ACDFE32E29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56343CE-AD0C-DDF1-61B3-3D6637760A03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93AAEED4-75CD-70F7-0F0C-D9CA44EE6ED9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1ECDE2F-7395-AB0D-8614-DF7B3E1B3C46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9" name="Graphic 24">
              <a:extLst>
                <a:ext uri="{FF2B5EF4-FFF2-40B4-BE49-F238E27FC236}">
                  <a16:creationId xmlns:a16="http://schemas.microsoft.com/office/drawing/2014/main" id="{1C075763-1039-3354-83C8-CECF0F6C27AD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0" name="Graphic 24">
                <a:extLst>
                  <a:ext uri="{FF2B5EF4-FFF2-40B4-BE49-F238E27FC236}">
                    <a16:creationId xmlns:a16="http://schemas.microsoft.com/office/drawing/2014/main" id="{B4B3C7F5-E082-B257-9518-E91735190B61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6F3F191-66FB-822D-947B-363231A07637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18111F-E705-ADA2-8CD5-CF53843606D5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9D95601F-108A-1172-E795-5182F6102FE6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AB042265-DD63-6016-193E-E2515712152F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3E12923B-3ADC-49E5-1B08-5812685CF5A8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3A4C4C12-9728-74E2-DCCE-AAE3E5B5CF21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B88FE96-45F2-3F26-C6B2-EFB2437F4E52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2664FEC7-DB24-A32D-C945-E994A96B9835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6A5B1365-4F52-940F-CA31-E892FE9A05AB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8C70676-E7D7-65AB-6F59-8E0650E706F6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1" name="Graphic 24">
                <a:extLst>
                  <a:ext uri="{FF2B5EF4-FFF2-40B4-BE49-F238E27FC236}">
                    <a16:creationId xmlns:a16="http://schemas.microsoft.com/office/drawing/2014/main" id="{94B98127-CF4B-533F-18D7-08A2C66AF8FB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463E6565-BAFD-03F0-B420-A488CED0F803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8824853C-1A9C-E5A8-83A7-6C2CFCEEB52F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265A67BF-A7A5-AFAF-48A8-BFFF9127B49F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0DEBAA75-E04A-4319-C9A3-263532A12CB6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AA144868-A2A8-C16D-D0BC-48608E51224E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77BF0B2B-AC65-ED4D-9839-992F5CAC2E9E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47BEA969-B3F5-A237-0ED1-A3878D590A2B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85968A56-3867-5863-FF95-D8A1570576E5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E416E029-6753-4962-8E4F-A6D579112BBB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75CB3ED-FF6E-7544-6668-9FE3F6177377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A10DA082-3FC3-093C-2A4A-BBCABB30EE08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1BEEAB5-B1CA-8CBD-9963-47787EB90135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5C2D349A-29ED-D004-20F7-D504DD205918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CC48377A-0B5A-3B36-2F0F-E7DF9A4E9BD7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F0C02BE2-4B4B-A1AE-A32F-86516E75DCEA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1253E4FF-F73F-BC34-FE57-9CB8A30D2EB4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91FC0AB-2942-C027-62D3-A6E34D04B32B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979377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2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2593741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926856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6516796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791649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813408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1365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CHAPITRE 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D55F94-11A5-0BF7-F549-FD3B5D4DC7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00" y="238124"/>
            <a:ext cx="2539244" cy="2275200"/>
          </a:xfrm>
        </p:spPr>
        <p:txBody>
          <a:bodyPr anchor="b" anchorCtr="0"/>
          <a:lstStyle>
            <a:lvl1pPr algn="l">
              <a:defRPr sz="170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 dirty="0"/>
              <a:t>00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30ABC45-9F81-8637-6AA1-23946E9432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F10DA8-72F4-384A-9364-765F63A68A8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1F884F2-258A-E650-EF1D-393962B2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7A5FD852-ACAC-8AE2-B87E-FB1C417D06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90044" y="1822800"/>
            <a:ext cx="158400" cy="158400"/>
          </a:xfrm>
          <a:solidFill>
            <a:schemeClr val="tx1"/>
          </a:solidFill>
        </p:spPr>
        <p:txBody>
          <a:bodyPr wrap="none" lIns="180000" tIns="630000" rIns="0" bIns="0" anchor="b" anchorCtr="0"/>
          <a:lstStyle>
            <a:lvl1pPr marL="0" indent="0">
              <a:buNone/>
              <a:defRPr sz="8000" b="1"/>
            </a:lvl1pPr>
            <a:lvl2pPr marL="0" indent="0">
              <a:buNone/>
              <a:defRPr sz="8000" b="1"/>
            </a:lvl2pPr>
            <a:lvl3pPr marL="0" indent="0">
              <a:buNone/>
              <a:defRPr sz="8000" b="1"/>
            </a:lvl3pPr>
            <a:lvl4pPr marL="0" indent="0">
              <a:buNone/>
              <a:defRPr sz="8000" b="1"/>
            </a:lvl4pPr>
            <a:lvl5pPr marL="0" indent="0">
              <a:buNone/>
              <a:defRPr sz="8000" b="1"/>
            </a:lvl5pPr>
            <a:lvl6pPr marL="0" indent="0">
              <a:buNone/>
              <a:defRPr sz="8000" b="1"/>
            </a:lvl6pPr>
            <a:lvl7pPr marL="0" indent="0">
              <a:buNone/>
              <a:defRPr sz="8000" b="1"/>
            </a:lvl7pPr>
            <a:lvl8pPr marL="0" indent="0">
              <a:buNone/>
              <a:defRPr sz="8000" b="1"/>
            </a:lvl8pPr>
            <a:lvl9pPr marL="0" indent="0">
              <a:buNone/>
              <a:defRPr sz="8000" b="1"/>
            </a:lvl9pPr>
          </a:lstStyle>
          <a:p>
            <a:pPr lvl="0"/>
            <a:r>
              <a:rPr lang="fr-FR" noProof="0" dirty="0"/>
              <a:t>0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C9155F29-3887-067F-943C-859F58F8D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28400" y="436862"/>
            <a:ext cx="6638400" cy="552449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noProof="0" dirty="0"/>
              <a:t>Titre de chapitre</a:t>
            </a:r>
          </a:p>
        </p:txBody>
      </p:sp>
      <p:sp>
        <p:nvSpPr>
          <p:cNvPr id="20" name="Espace réservé du texte 18">
            <a:extLst>
              <a:ext uri="{FF2B5EF4-FFF2-40B4-BE49-F238E27FC236}">
                <a16:creationId xmlns:a16="http://schemas.microsoft.com/office/drawing/2014/main" id="{B7648C02-EF79-F8A7-E358-8A1EA3F53E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8400" y="989311"/>
            <a:ext cx="6638400" cy="1440000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9pPr>
          </a:lstStyle>
          <a:p>
            <a:pPr lvl="0"/>
            <a:r>
              <a:rPr lang="fr-FR" noProof="0" dirty="0"/>
              <a:t>sur une ou </a:t>
            </a:r>
            <a:br>
              <a:rPr lang="fr-FR" noProof="0" dirty="0"/>
            </a:br>
            <a:r>
              <a:rPr lang="fr-FR" noProof="0" dirty="0"/>
              <a:t>deux lignes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1AD70EAF-BD8E-EF85-2602-1CB7388E5D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28400" y="2501999"/>
            <a:ext cx="6638400" cy="359999"/>
          </a:xfrm>
        </p:spPr>
        <p:txBody>
          <a:bodyPr/>
          <a:lstStyle>
            <a:lvl1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 dirty="0"/>
              <a:t>Sous-titre sur une ligne</a:t>
            </a:r>
          </a:p>
        </p:txBody>
      </p:sp>
      <p:sp>
        <p:nvSpPr>
          <p:cNvPr id="31" name="Espace réservé pour une image  30">
            <a:extLst>
              <a:ext uri="{FF2B5EF4-FFF2-40B4-BE49-F238E27FC236}">
                <a16:creationId xmlns:a16="http://schemas.microsoft.com/office/drawing/2014/main" id="{B5C48C93-F75D-D00C-A374-238D57E727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30000" y="3416400"/>
            <a:ext cx="10933200" cy="2808000"/>
          </a:xfrm>
          <a:custGeom>
            <a:avLst/>
            <a:gdLst>
              <a:gd name="connsiteX0" fmla="*/ 10933200 w 10933200"/>
              <a:gd name="connsiteY0" fmla="*/ 2469861 h 2808000"/>
              <a:gd name="connsiteX1" fmla="*/ 10933200 w 10933200"/>
              <a:gd name="connsiteY1" fmla="*/ 2808000 h 2808000"/>
              <a:gd name="connsiteX2" fmla="*/ 10594295 w 10933200"/>
              <a:gd name="connsiteY2" fmla="*/ 2808000 h 2808000"/>
              <a:gd name="connsiteX3" fmla="*/ 10933200 w 10933200"/>
              <a:gd name="connsiteY3" fmla="*/ 211929 h 2808000"/>
              <a:gd name="connsiteX4" fmla="*/ 10933200 w 10933200"/>
              <a:gd name="connsiteY4" fmla="*/ 976042 h 2808000"/>
              <a:gd name="connsiteX5" fmla="*/ 10409594 w 10933200"/>
              <a:gd name="connsiteY5" fmla="*/ 1498466 h 2808000"/>
              <a:gd name="connsiteX6" fmla="*/ 10592433 w 10933200"/>
              <a:gd name="connsiteY6" fmla="*/ 1680892 h 2808000"/>
              <a:gd name="connsiteX7" fmla="*/ 10933200 w 10933200"/>
              <a:gd name="connsiteY7" fmla="*/ 1340893 h 2808000"/>
              <a:gd name="connsiteX8" fmla="*/ 10933200 w 10933200"/>
              <a:gd name="connsiteY8" fmla="*/ 2105062 h 2808000"/>
              <a:gd name="connsiteX9" fmla="*/ 10228673 w 10933200"/>
              <a:gd name="connsiteY9" fmla="*/ 2808000 h 2808000"/>
              <a:gd name="connsiteX10" fmla="*/ 9462775 w 10933200"/>
              <a:gd name="connsiteY10" fmla="*/ 2808000 h 2808000"/>
              <a:gd name="connsiteX11" fmla="*/ 9846995 w 10933200"/>
              <a:gd name="connsiteY11" fmla="*/ 2424648 h 2808000"/>
              <a:gd name="connsiteX12" fmla="*/ 10076159 w 10933200"/>
              <a:gd name="connsiteY12" fmla="*/ 2653295 h 2808000"/>
              <a:gd name="connsiteX13" fmla="*/ 10077926 w 10933200"/>
              <a:gd name="connsiteY13" fmla="*/ 2011812 h 2808000"/>
              <a:gd name="connsiteX14" fmla="*/ 9672780 w 10933200"/>
              <a:gd name="connsiteY14" fmla="*/ 2012934 h 2808000"/>
              <a:gd name="connsiteX15" fmla="*/ 9434993 w 10933200"/>
              <a:gd name="connsiteY15" fmla="*/ 2013630 h 2808000"/>
              <a:gd name="connsiteX16" fmla="*/ 9664158 w 10933200"/>
              <a:gd name="connsiteY16" fmla="*/ 2242223 h 2808000"/>
              <a:gd name="connsiteX17" fmla="*/ 9097152 w 10933200"/>
              <a:gd name="connsiteY17" fmla="*/ 2808000 h 2808000"/>
              <a:gd name="connsiteX18" fmla="*/ 8331257 w 10933200"/>
              <a:gd name="connsiteY18" fmla="*/ 2808000 h 2808000"/>
              <a:gd name="connsiteX19" fmla="*/ 8882569 w 10933200"/>
              <a:gd name="connsiteY19" fmla="*/ 0 h 2808000"/>
              <a:gd name="connsiteX20" fmla="*/ 9648411 w 10933200"/>
              <a:gd name="connsiteY20" fmla="*/ 0 h 2808000"/>
              <a:gd name="connsiteX21" fmla="*/ 7994513 w 10933200"/>
              <a:gd name="connsiteY21" fmla="*/ 1650167 h 2808000"/>
              <a:gd name="connsiteX22" fmla="*/ 8177298 w 10933200"/>
              <a:gd name="connsiteY22" fmla="*/ 1832593 h 2808000"/>
              <a:gd name="connsiteX23" fmla="*/ 10014088 w 10933200"/>
              <a:gd name="connsiteY23" fmla="*/ 0 h 2808000"/>
              <a:gd name="connsiteX24" fmla="*/ 10779931 w 10933200"/>
              <a:gd name="connsiteY24" fmla="*/ 0 h 2808000"/>
              <a:gd name="connsiteX25" fmla="*/ 7965581 w 10933200"/>
              <a:gd name="connsiteY25" fmla="*/ 2808000 h 2808000"/>
              <a:gd name="connsiteX26" fmla="*/ 7015586 w 10933200"/>
              <a:gd name="connsiteY26" fmla="*/ 2808000 h 2808000"/>
              <a:gd name="connsiteX27" fmla="*/ 6924797 w 10933200"/>
              <a:gd name="connsiteY27" fmla="*/ 2717417 h 2808000"/>
              <a:gd name="connsiteX28" fmla="*/ 6834053 w 10933200"/>
              <a:gd name="connsiteY28" fmla="*/ 2808000 h 2808000"/>
              <a:gd name="connsiteX29" fmla="*/ 6068166 w 10933200"/>
              <a:gd name="connsiteY29" fmla="*/ 2808000 h 2808000"/>
              <a:gd name="connsiteX30" fmla="*/ 7750996 w 10933200"/>
              <a:gd name="connsiteY30" fmla="*/ 0 h 2808000"/>
              <a:gd name="connsiteX31" fmla="*/ 8516891 w 10933200"/>
              <a:gd name="connsiteY31" fmla="*/ 0 h 2808000"/>
              <a:gd name="connsiteX32" fmla="*/ 5702541 w 10933200"/>
              <a:gd name="connsiteY32" fmla="*/ 2808000 h 2808000"/>
              <a:gd name="connsiteX33" fmla="*/ 4936645 w 10933200"/>
              <a:gd name="connsiteY33" fmla="*/ 2808000 h 2808000"/>
              <a:gd name="connsiteX34" fmla="*/ 5487956 w 10933200"/>
              <a:gd name="connsiteY34" fmla="*/ 0 h 2808000"/>
              <a:gd name="connsiteX35" fmla="*/ 6253801 w 10933200"/>
              <a:gd name="connsiteY35" fmla="*/ 0 h 2808000"/>
              <a:gd name="connsiteX36" fmla="*/ 5308655 w 10933200"/>
              <a:gd name="connsiteY36" fmla="*/ 943012 h 2808000"/>
              <a:gd name="connsiteX37" fmla="*/ 5491492 w 10933200"/>
              <a:gd name="connsiteY37" fmla="*/ 1125387 h 2808000"/>
              <a:gd name="connsiteX38" fmla="*/ 6619477 w 10933200"/>
              <a:gd name="connsiteY38" fmla="*/ 0 h 2808000"/>
              <a:gd name="connsiteX39" fmla="*/ 7385321 w 10933200"/>
              <a:gd name="connsiteY39" fmla="*/ 0 h 2808000"/>
              <a:gd name="connsiteX40" fmla="*/ 4570969 w 10933200"/>
              <a:gd name="connsiteY40" fmla="*/ 2808000 h 2808000"/>
              <a:gd name="connsiteX41" fmla="*/ 3805074 w 10933200"/>
              <a:gd name="connsiteY41" fmla="*/ 2808000 h 2808000"/>
              <a:gd name="connsiteX42" fmla="*/ 4625233 w 10933200"/>
              <a:gd name="connsiteY42" fmla="*/ 1989744 h 2808000"/>
              <a:gd name="connsiteX43" fmla="*/ 4854397 w 10933200"/>
              <a:gd name="connsiteY43" fmla="*/ 2218391 h 2808000"/>
              <a:gd name="connsiteX44" fmla="*/ 4856164 w 10933200"/>
              <a:gd name="connsiteY44" fmla="*/ 1576908 h 2808000"/>
              <a:gd name="connsiteX45" fmla="*/ 4450963 w 10933200"/>
              <a:gd name="connsiteY45" fmla="*/ 1578030 h 2808000"/>
              <a:gd name="connsiteX46" fmla="*/ 4213231 w 10933200"/>
              <a:gd name="connsiteY46" fmla="*/ 1578672 h 2808000"/>
              <a:gd name="connsiteX47" fmla="*/ 4442395 w 10933200"/>
              <a:gd name="connsiteY47" fmla="*/ 1807318 h 2808000"/>
              <a:gd name="connsiteX48" fmla="*/ 3439449 w 10933200"/>
              <a:gd name="connsiteY48" fmla="*/ 2808000 h 2808000"/>
              <a:gd name="connsiteX49" fmla="*/ 2673553 w 10933200"/>
              <a:gd name="connsiteY49" fmla="*/ 2808000 h 2808000"/>
              <a:gd name="connsiteX50" fmla="*/ 3224866 w 10933200"/>
              <a:gd name="connsiteY50" fmla="*/ 0 h 2808000"/>
              <a:gd name="connsiteX51" fmla="*/ 5122282 w 10933200"/>
              <a:gd name="connsiteY51" fmla="*/ 0 h 2808000"/>
              <a:gd name="connsiteX52" fmla="*/ 2307931 w 10933200"/>
              <a:gd name="connsiteY52" fmla="*/ 2808000 h 2808000"/>
              <a:gd name="connsiteX53" fmla="*/ 1542035 w 10933200"/>
              <a:gd name="connsiteY53" fmla="*/ 2808000 h 2808000"/>
              <a:gd name="connsiteX54" fmla="*/ 3978658 w 10933200"/>
              <a:gd name="connsiteY54" fmla="*/ 376874 h 2808000"/>
              <a:gd name="connsiteX55" fmla="*/ 3795820 w 10933200"/>
              <a:gd name="connsiteY55" fmla="*/ 194446 h 2808000"/>
              <a:gd name="connsiteX56" fmla="*/ 1176357 w 10933200"/>
              <a:gd name="connsiteY56" fmla="*/ 2808000 h 2808000"/>
              <a:gd name="connsiteX57" fmla="*/ 410515 w 10933200"/>
              <a:gd name="connsiteY57" fmla="*/ 2808000 h 2808000"/>
              <a:gd name="connsiteX58" fmla="*/ 2093346 w 10933200"/>
              <a:gd name="connsiteY58" fmla="*/ 0 h 2808000"/>
              <a:gd name="connsiteX59" fmla="*/ 2859189 w 10933200"/>
              <a:gd name="connsiteY59" fmla="*/ 0 h 2808000"/>
              <a:gd name="connsiteX60" fmla="*/ 113348 w 10933200"/>
              <a:gd name="connsiteY60" fmla="*/ 2739645 h 2808000"/>
              <a:gd name="connsiteX61" fmla="*/ 181901 w 10933200"/>
              <a:gd name="connsiteY61" fmla="*/ 2808000 h 2808000"/>
              <a:gd name="connsiteX62" fmla="*/ 0 w 10933200"/>
              <a:gd name="connsiteY62" fmla="*/ 2808000 h 2808000"/>
              <a:gd name="connsiteX63" fmla="*/ 0 w 10933200"/>
              <a:gd name="connsiteY63" fmla="*/ 2088572 h 2808000"/>
              <a:gd name="connsiteX64" fmla="*/ 961773 w 10933200"/>
              <a:gd name="connsiteY64" fmla="*/ 0 h 2808000"/>
              <a:gd name="connsiteX65" fmla="*/ 1727670 w 10933200"/>
              <a:gd name="connsiteY65" fmla="*/ 0 h 2808000"/>
              <a:gd name="connsiteX66" fmla="*/ 0 w 10933200"/>
              <a:gd name="connsiteY66" fmla="*/ 1723773 h 2808000"/>
              <a:gd name="connsiteX67" fmla="*/ 0 w 10933200"/>
              <a:gd name="connsiteY67" fmla="*/ 959603 h 2808000"/>
              <a:gd name="connsiteX68" fmla="*/ 0 w 10933200"/>
              <a:gd name="connsiteY68" fmla="*/ 0 h 2808000"/>
              <a:gd name="connsiteX69" fmla="*/ 596149 w 10933200"/>
              <a:gd name="connsiteY69" fmla="*/ 0 h 2808000"/>
              <a:gd name="connsiteX70" fmla="*/ 0 w 10933200"/>
              <a:gd name="connsiteY70" fmla="*/ 594758 h 28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0933200" h="2808000">
                <a:moveTo>
                  <a:pt x="10933200" y="2469861"/>
                </a:moveTo>
                <a:lnTo>
                  <a:pt x="10933200" y="2808000"/>
                </a:lnTo>
                <a:lnTo>
                  <a:pt x="10594295" y="2808000"/>
                </a:lnTo>
                <a:close/>
                <a:moveTo>
                  <a:pt x="10933200" y="211929"/>
                </a:moveTo>
                <a:lnTo>
                  <a:pt x="10933200" y="976042"/>
                </a:lnTo>
                <a:lnTo>
                  <a:pt x="10409594" y="1498466"/>
                </a:lnTo>
                <a:lnTo>
                  <a:pt x="10592433" y="1680892"/>
                </a:lnTo>
                <a:lnTo>
                  <a:pt x="10933200" y="1340893"/>
                </a:lnTo>
                <a:lnTo>
                  <a:pt x="10933200" y="2105062"/>
                </a:lnTo>
                <a:lnTo>
                  <a:pt x="10228673" y="2808000"/>
                </a:lnTo>
                <a:lnTo>
                  <a:pt x="9462775" y="2808000"/>
                </a:lnTo>
                <a:lnTo>
                  <a:pt x="9846995" y="2424648"/>
                </a:lnTo>
                <a:lnTo>
                  <a:pt x="10076159" y="2653295"/>
                </a:lnTo>
                <a:lnTo>
                  <a:pt x="10077926" y="2011812"/>
                </a:lnTo>
                <a:lnTo>
                  <a:pt x="9672780" y="2012934"/>
                </a:lnTo>
                <a:lnTo>
                  <a:pt x="9434993" y="2013630"/>
                </a:lnTo>
                <a:lnTo>
                  <a:pt x="9664158" y="2242223"/>
                </a:lnTo>
                <a:lnTo>
                  <a:pt x="9097152" y="2808000"/>
                </a:lnTo>
                <a:lnTo>
                  <a:pt x="8331257" y="2808000"/>
                </a:lnTo>
                <a:close/>
                <a:moveTo>
                  <a:pt x="8882569" y="0"/>
                </a:moveTo>
                <a:lnTo>
                  <a:pt x="9648411" y="0"/>
                </a:lnTo>
                <a:lnTo>
                  <a:pt x="7994513" y="1650167"/>
                </a:lnTo>
                <a:lnTo>
                  <a:pt x="8177298" y="1832593"/>
                </a:lnTo>
                <a:lnTo>
                  <a:pt x="10014088" y="0"/>
                </a:lnTo>
                <a:lnTo>
                  <a:pt x="10779931" y="0"/>
                </a:lnTo>
                <a:lnTo>
                  <a:pt x="7965581" y="2808000"/>
                </a:lnTo>
                <a:lnTo>
                  <a:pt x="7015586" y="2808000"/>
                </a:lnTo>
                <a:lnTo>
                  <a:pt x="6924797" y="2717417"/>
                </a:lnTo>
                <a:lnTo>
                  <a:pt x="6834053" y="2808000"/>
                </a:lnTo>
                <a:lnTo>
                  <a:pt x="6068166" y="2808000"/>
                </a:lnTo>
                <a:close/>
                <a:moveTo>
                  <a:pt x="7750996" y="0"/>
                </a:moveTo>
                <a:lnTo>
                  <a:pt x="8516891" y="0"/>
                </a:lnTo>
                <a:lnTo>
                  <a:pt x="5702541" y="2808000"/>
                </a:lnTo>
                <a:lnTo>
                  <a:pt x="4936645" y="2808000"/>
                </a:lnTo>
                <a:close/>
                <a:moveTo>
                  <a:pt x="5487956" y="0"/>
                </a:moveTo>
                <a:lnTo>
                  <a:pt x="6253801" y="0"/>
                </a:lnTo>
                <a:lnTo>
                  <a:pt x="5308655" y="943012"/>
                </a:lnTo>
                <a:lnTo>
                  <a:pt x="5491492" y="1125387"/>
                </a:lnTo>
                <a:lnTo>
                  <a:pt x="6619477" y="0"/>
                </a:lnTo>
                <a:lnTo>
                  <a:pt x="7385321" y="0"/>
                </a:lnTo>
                <a:lnTo>
                  <a:pt x="4570969" y="2808000"/>
                </a:lnTo>
                <a:lnTo>
                  <a:pt x="3805074" y="2808000"/>
                </a:lnTo>
                <a:lnTo>
                  <a:pt x="4625233" y="1989744"/>
                </a:lnTo>
                <a:lnTo>
                  <a:pt x="4854397" y="2218391"/>
                </a:lnTo>
                <a:lnTo>
                  <a:pt x="4856164" y="1576908"/>
                </a:lnTo>
                <a:lnTo>
                  <a:pt x="4450963" y="1578030"/>
                </a:lnTo>
                <a:lnTo>
                  <a:pt x="4213231" y="1578672"/>
                </a:lnTo>
                <a:lnTo>
                  <a:pt x="4442395" y="1807318"/>
                </a:lnTo>
                <a:lnTo>
                  <a:pt x="3439449" y="2808000"/>
                </a:lnTo>
                <a:lnTo>
                  <a:pt x="2673553" y="2808000"/>
                </a:lnTo>
                <a:close/>
                <a:moveTo>
                  <a:pt x="3224866" y="0"/>
                </a:moveTo>
                <a:lnTo>
                  <a:pt x="5122282" y="0"/>
                </a:lnTo>
                <a:lnTo>
                  <a:pt x="2307931" y="2808000"/>
                </a:lnTo>
                <a:lnTo>
                  <a:pt x="1542035" y="2808000"/>
                </a:lnTo>
                <a:lnTo>
                  <a:pt x="3978658" y="376874"/>
                </a:lnTo>
                <a:lnTo>
                  <a:pt x="3795820" y="194446"/>
                </a:lnTo>
                <a:lnTo>
                  <a:pt x="1176357" y="2808000"/>
                </a:lnTo>
                <a:lnTo>
                  <a:pt x="410515" y="2808000"/>
                </a:lnTo>
                <a:close/>
                <a:moveTo>
                  <a:pt x="2093346" y="0"/>
                </a:moveTo>
                <a:lnTo>
                  <a:pt x="2859189" y="0"/>
                </a:lnTo>
                <a:lnTo>
                  <a:pt x="113348" y="2739645"/>
                </a:lnTo>
                <a:lnTo>
                  <a:pt x="181901" y="2808000"/>
                </a:lnTo>
                <a:lnTo>
                  <a:pt x="0" y="2808000"/>
                </a:lnTo>
                <a:lnTo>
                  <a:pt x="0" y="2088572"/>
                </a:lnTo>
                <a:close/>
                <a:moveTo>
                  <a:pt x="961773" y="0"/>
                </a:moveTo>
                <a:lnTo>
                  <a:pt x="1727670" y="0"/>
                </a:lnTo>
                <a:lnTo>
                  <a:pt x="0" y="1723773"/>
                </a:lnTo>
                <a:lnTo>
                  <a:pt x="0" y="959603"/>
                </a:lnTo>
                <a:close/>
                <a:moveTo>
                  <a:pt x="0" y="0"/>
                </a:moveTo>
                <a:lnTo>
                  <a:pt x="596149" y="0"/>
                </a:lnTo>
                <a:lnTo>
                  <a:pt x="0" y="5947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90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  <p:grpSp>
        <p:nvGrpSpPr>
          <p:cNvPr id="7" name="Graphic 24">
            <a:extLst>
              <a:ext uri="{FF2B5EF4-FFF2-40B4-BE49-F238E27FC236}">
                <a16:creationId xmlns:a16="http://schemas.microsoft.com/office/drawing/2014/main" id="{15A33062-C4F2-F3F9-57B5-16881790E51A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8" name="Graphic 24">
              <a:extLst>
                <a:ext uri="{FF2B5EF4-FFF2-40B4-BE49-F238E27FC236}">
                  <a16:creationId xmlns:a16="http://schemas.microsoft.com/office/drawing/2014/main" id="{CD925D2C-49D0-3AE3-D2DE-194976790958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477CFCC1-4107-577B-91B2-76563A72E6CB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164E8E58-1585-79DE-3D67-E87779818821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46" name="Graphic 24">
                <a:extLst>
                  <a:ext uri="{FF2B5EF4-FFF2-40B4-BE49-F238E27FC236}">
                    <a16:creationId xmlns:a16="http://schemas.microsoft.com/office/drawing/2014/main" id="{83F30421-12E7-0E3B-7245-6F6D8B29C97F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17BACD7E-5DB2-13CC-7A25-6EDAC0D9416B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A3B7ECBB-1CAA-7ECD-F3B2-FFFCC25EFF6A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34C06BC4-B689-A291-0EBF-4D6CD00626A0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72AFAF6B-400C-579F-9846-3355A87C5352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21832D6-FB81-59A6-D1CC-7AC2DAE4B356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93B0E1B2-5486-BB3D-5F22-A1368CE400D4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B4D7C07-37F3-4D19-AA3B-6644F5E293AB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05136499-C380-741E-4643-EF1C1CD0664A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9CE9BB60-3E69-8B4B-AFF8-65A74C092005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7E2FCBA-9227-7458-B159-ED37AFA39BF4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9" name="Graphic 24">
              <a:extLst>
                <a:ext uri="{FF2B5EF4-FFF2-40B4-BE49-F238E27FC236}">
                  <a16:creationId xmlns:a16="http://schemas.microsoft.com/office/drawing/2014/main" id="{A643614C-5867-9F29-3255-BD7AA614281A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0" name="Graphic 24">
                <a:extLst>
                  <a:ext uri="{FF2B5EF4-FFF2-40B4-BE49-F238E27FC236}">
                    <a16:creationId xmlns:a16="http://schemas.microsoft.com/office/drawing/2014/main" id="{5786E308-38B1-7D0A-4F72-C5AA6EF7512B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CAC362E1-446C-D3B8-E922-415D46260A5D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8394A48-D16D-E8E5-F0B9-BA6D474C001C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12181EB1-1D97-68CB-3085-87C1A84EE1D0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E6056B97-7191-A7FC-3B3A-31BA1DF7A9E6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0D1EE17-F722-9490-548D-44EF1428EE5F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72FDE71D-B284-02C6-8278-F93E76C30DF5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420526CB-5D13-0EAF-4026-379A8E7C9ABE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E132F625-4914-9206-3562-8974B7499ED6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B7CEB79F-054A-BC34-90C6-417E47E70EC4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E636236F-00E8-12A2-A37B-C111136FFA8A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1" name="Graphic 24">
                <a:extLst>
                  <a:ext uri="{FF2B5EF4-FFF2-40B4-BE49-F238E27FC236}">
                    <a16:creationId xmlns:a16="http://schemas.microsoft.com/office/drawing/2014/main" id="{19616DB1-1314-866B-2AD8-E50C81FEE412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C5A35F3D-CD46-1AC9-92E7-963A30813B6C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AE38499B-E19C-A504-C3F8-A1EFE3E7B3A2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1421312C-D066-7138-A6A8-F687F22797BE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860301FC-4EA4-94C3-168D-E275EB291C29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B364A76C-9B80-EDB1-6EF8-301C676DFB7A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6191C1E1-F1C0-98BF-CB2A-5955C4B38DC8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98260A06-EE56-E803-5310-EB28A04DCA25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EEB0083A-8F88-CA30-B9D2-63E2F3E3D64B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C726650-8B4E-C89F-186C-270596932D2D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CDDD3D8C-0473-5ECC-9A0B-9942A3719CBD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5536A671-6C49-995F-E2F7-91206FBEE4CB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2399331D-114C-725F-5FEC-F1BEC7549132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24D70694-E25A-7DDF-68E6-B1DD3009401D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96536116-D32B-3B11-4EA7-2BDF2A0B868C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9E071AF6-75EC-11FD-ABDC-BFF7526FADAB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AACFFA10-77D7-9540-59FF-2539907D3817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EDAB2F80-5471-CCD8-1AC7-C577112B3EA8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86962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- TEXTE BLO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DCD984-5EA9-AEF9-CDE1-8E5416C209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10141200" cy="504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8A47E81E-5766-FF3C-E078-3E8D493886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1839600"/>
            <a:ext cx="101412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E912FD1-9627-3E28-F2E1-95EF6DE500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095200"/>
            <a:ext cx="101412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pic>
        <p:nvPicPr>
          <p:cNvPr id="43" name="Graphique 42">
            <a:extLst>
              <a:ext uri="{FF2B5EF4-FFF2-40B4-BE49-F238E27FC236}">
                <a16:creationId xmlns:a16="http://schemas.microsoft.com/office/drawing/2014/main" id="{81C76B37-FE76-D1E2-333F-9D31E8CFC20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440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DCD984-5EA9-AEF9-CDE1-8E5416C209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10141200" cy="504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8A47E81E-5766-FF3C-E078-3E8D493886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1839600"/>
            <a:ext cx="101412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</a:t>
            </a:r>
          </a:p>
        </p:txBody>
      </p:sp>
      <p:sp>
        <p:nvSpPr>
          <p:cNvPr id="8" name="Espace réservé du texte 41">
            <a:extLst>
              <a:ext uri="{FF2B5EF4-FFF2-40B4-BE49-F238E27FC236}">
                <a16:creationId xmlns:a16="http://schemas.microsoft.com/office/drawing/2014/main" id="{5796C8E8-56C1-6232-3243-0B5CC34BD5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72000" y="2250000"/>
            <a:ext cx="10141200" cy="3596640"/>
          </a:xfrm>
        </p:spPr>
        <p:txBody>
          <a:bodyPr/>
          <a:lstStyle>
            <a:lvl1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1pPr>
            <a:lvl2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2pPr>
            <a:lvl3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3pPr>
            <a:lvl4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4pPr>
            <a:lvl5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5pPr>
            <a:lvl6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6pPr>
            <a:lvl7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7pPr>
            <a:lvl8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8pPr>
            <a:lvl9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500C91A8-F9E2-2B8A-F072-7C2784DA2E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683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EE0C99C8-FE60-ABB1-0B06-645E7D0388F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259600" y="5275557"/>
            <a:ext cx="762000" cy="973667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DCD984-5EA9-AEF9-CDE1-8E5416C209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8A47E81E-5766-FF3C-E078-3E8D493886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E912FD1-9627-3E28-F2E1-95EF6DE500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  <p:sp>
        <p:nvSpPr>
          <p:cNvPr id="8" name="Espace réservé pour une image  10">
            <a:extLst>
              <a:ext uri="{FF2B5EF4-FFF2-40B4-BE49-F238E27FC236}">
                <a16:creationId xmlns:a16="http://schemas.microsoft.com/office/drawing/2014/main" id="{A97A1181-1217-96B9-1376-270805E70B0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152400" y="1037650"/>
            <a:ext cx="5421600" cy="52128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 dirty="0"/>
              <a:t>Sélectionner l’icône pour insérer une image</a:t>
            </a:r>
          </a:p>
        </p:txBody>
      </p:sp>
    </p:spTree>
    <p:extLst>
      <p:ext uri="{BB962C8B-B14F-4D97-AF65-F5344CB8AC3E}">
        <p14:creationId xmlns:p14="http://schemas.microsoft.com/office/powerpoint/2010/main" val="1852810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CITATION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EE0C99C8-FE60-ABB1-0B06-645E7D0388F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259600" y="5275557"/>
            <a:ext cx="762000" cy="973667"/>
          </a:xfrm>
          <a:prstGeom prst="rect">
            <a:avLst/>
          </a:prstGeom>
        </p:spPr>
      </p:pic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9299720-DFA5-4271-6343-C0F3F128AC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52400" y="1037650"/>
            <a:ext cx="5421600" cy="5212800"/>
          </a:xfrm>
          <a:solidFill>
            <a:schemeClr val="accent2"/>
          </a:solidFill>
        </p:spPr>
        <p:txBody>
          <a:bodyPr lIns="504000" tIns="1080000" rIns="360000" anchor="t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5200">
                <a:solidFill>
                  <a:schemeClr val="bg1"/>
                </a:solidFill>
                <a:latin typeface="+mj-lt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C4D927DB-40A5-46CF-4449-53F666E747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745660" y="143194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 dirty="0"/>
              <a:t> 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9BF0C405-6D48-A310-81CD-39D19AE3FCE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 rot="10800000">
            <a:off x="10309200" y="524159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 dirty="0"/>
              <a:t> 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F6D5F9B3-15CC-14E0-709F-D95670E755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 dirty="0"/>
              <a:t>Sous-titre sur une seule ou deux lignes</a:t>
            </a:r>
          </a:p>
        </p:txBody>
      </p:sp>
      <p:sp>
        <p:nvSpPr>
          <p:cNvPr id="30" name="Espace réservé du texte 8">
            <a:extLst>
              <a:ext uri="{FF2B5EF4-FFF2-40B4-BE49-F238E27FC236}">
                <a16:creationId xmlns:a16="http://schemas.microsoft.com/office/drawing/2014/main" id="{17E4992D-CA1C-0AC3-4A33-B7798DEE25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 dirty="0"/>
              <a:t>Sous-titre de contenu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C37C53A0-BED2-3FE5-9269-95D58DB095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1875369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image" Target="../media/image9.emf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que 14">
            <a:extLst>
              <a:ext uri="{FF2B5EF4-FFF2-40B4-BE49-F238E27FC236}">
                <a16:creationId xmlns:a16="http://schemas.microsoft.com/office/drawing/2014/main" id="{6CCA5ACC-FF7B-D5BC-628A-AE06FC09CC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496152" y="1189"/>
            <a:ext cx="3726327" cy="3596640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E88AA6-BAE3-0777-65DF-0D2E360EAD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512929" y="6356419"/>
            <a:ext cx="8332055" cy="360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9F942F2-F4A0-1B1E-16DB-AB68CCEB736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633368" y="0"/>
            <a:ext cx="10940400" cy="68103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fr-FR" noProof="0" dirty="0"/>
              <a:t>Titre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A9A788-B53E-5EF0-8BDA-CAC971C3017A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972000" y="2707200"/>
            <a:ext cx="10310400" cy="3236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  <a:p>
            <a:pPr lvl="5"/>
            <a:r>
              <a:rPr lang="fr-FR" noProof="0" dirty="0"/>
              <a:t>Texte de niveau 6</a:t>
            </a:r>
          </a:p>
          <a:p>
            <a:pPr lvl="6"/>
            <a:r>
              <a:rPr lang="fr-FR" noProof="0" dirty="0"/>
              <a:t>Texte de niveau 7</a:t>
            </a:r>
          </a:p>
          <a:p>
            <a:pPr lvl="7"/>
            <a:r>
              <a:rPr lang="fr-FR" noProof="0" dirty="0"/>
              <a:t>Texte de niveau 8</a:t>
            </a:r>
          </a:p>
          <a:p>
            <a:pPr lvl="8"/>
            <a:r>
              <a:rPr lang="fr-FR" noProof="0" dirty="0"/>
              <a:t>Texte de niveau 9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D507CC-7ED4-9950-6A41-3894B6F6DDFE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0" y="6678000"/>
            <a:ext cx="180000" cy="180000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vert="horz" lIns="0" tIns="0" rIns="0" bIns="0" rtlCol="0" anchor="ctr">
            <a:noAutofit/>
          </a:bodyPr>
          <a:lstStyle>
            <a:lvl1pPr algn="l"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CE2CA4C2-FD14-49EB-B46A-D4745CDB2B8B}" type="datetime1">
              <a:rPr lang="en-GB" smtClean="0"/>
              <a:pPr/>
              <a:t>14/04/2026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D15C24-6ABF-B7C6-8A7E-33E2368AAE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11282399" y="6356419"/>
            <a:ext cx="322634" cy="360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‹#›</a:t>
            </a:fld>
            <a:endParaRPr lang="fr-FR" dirty="0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4B59C18-4233-8434-DFE9-98ABDCADED7C}"/>
              </a:ext>
            </a:extLst>
          </p:cNvPr>
          <p:cNvGrpSpPr/>
          <p:nvPr/>
        </p:nvGrpSpPr>
        <p:grpSpPr>
          <a:xfrm>
            <a:off x="633368" y="771787"/>
            <a:ext cx="3263318" cy="66413"/>
            <a:chOff x="633368" y="771787"/>
            <a:chExt cx="3263318" cy="66413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8A522556-5EFC-F6C6-8A81-E6151B457775}"/>
                </a:ext>
              </a:extLst>
            </p:cNvPr>
            <p:cNvCxnSpPr/>
            <p:nvPr/>
          </p:nvCxnSpPr>
          <p:spPr>
            <a:xfrm>
              <a:off x="633368" y="771787"/>
              <a:ext cx="132546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66AE7AE2-0822-9220-0809-E00D85B31D70}"/>
                </a:ext>
              </a:extLst>
            </p:cNvPr>
            <p:cNvCxnSpPr>
              <a:cxnSpLocks/>
            </p:cNvCxnSpPr>
            <p:nvPr/>
          </p:nvCxnSpPr>
          <p:spPr>
            <a:xfrm>
              <a:off x="2084666" y="771787"/>
              <a:ext cx="181202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4E76C85B-0F7E-10F4-FB69-7B567884062F}"/>
                </a:ext>
              </a:extLst>
            </p:cNvPr>
            <p:cNvCxnSpPr>
              <a:cxnSpLocks/>
            </p:cNvCxnSpPr>
            <p:nvPr/>
          </p:nvCxnSpPr>
          <p:spPr>
            <a:xfrm>
              <a:off x="633368" y="838200"/>
              <a:ext cx="255444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Graphique 11">
            <a:extLst>
              <a:ext uri="{FF2B5EF4-FFF2-40B4-BE49-F238E27FC236}">
                <a16:creationId xmlns:a16="http://schemas.microsoft.com/office/drawing/2014/main" id="{70FF53E7-F429-A50F-BF6B-444AE219092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496152" y="1189"/>
            <a:ext cx="3726327" cy="3596640"/>
          </a:xfrm>
          <a:prstGeom prst="rect">
            <a:avLst/>
          </a:prstGeom>
        </p:spPr>
      </p:pic>
      <p:grpSp>
        <p:nvGrpSpPr>
          <p:cNvPr id="13" name="Groupe 12">
            <a:extLst>
              <a:ext uri="{FF2B5EF4-FFF2-40B4-BE49-F238E27FC236}">
                <a16:creationId xmlns:a16="http://schemas.microsoft.com/office/drawing/2014/main" id="{33805102-61F0-ABE5-6858-C677BFDC715C}"/>
              </a:ext>
            </a:extLst>
          </p:cNvPr>
          <p:cNvGrpSpPr/>
          <p:nvPr/>
        </p:nvGrpSpPr>
        <p:grpSpPr>
          <a:xfrm>
            <a:off x="633368" y="771787"/>
            <a:ext cx="3263318" cy="66413"/>
            <a:chOff x="633368" y="771787"/>
            <a:chExt cx="3263318" cy="66413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0233787C-B44D-02D3-49B0-5B0436AF075C}"/>
                </a:ext>
              </a:extLst>
            </p:cNvPr>
            <p:cNvCxnSpPr/>
            <p:nvPr/>
          </p:nvCxnSpPr>
          <p:spPr>
            <a:xfrm>
              <a:off x="633368" y="771787"/>
              <a:ext cx="132546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2DF6705F-3DF9-7D17-E564-408ABB0649D9}"/>
                </a:ext>
              </a:extLst>
            </p:cNvPr>
            <p:cNvCxnSpPr>
              <a:cxnSpLocks/>
            </p:cNvCxnSpPr>
            <p:nvPr/>
          </p:nvCxnSpPr>
          <p:spPr>
            <a:xfrm>
              <a:off x="2084666" y="771787"/>
              <a:ext cx="181202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7215B267-DBA1-FCE6-D2D2-F644592739BE}"/>
                </a:ext>
              </a:extLst>
            </p:cNvPr>
            <p:cNvCxnSpPr>
              <a:cxnSpLocks/>
            </p:cNvCxnSpPr>
            <p:nvPr/>
          </p:nvCxnSpPr>
          <p:spPr>
            <a:xfrm>
              <a:off x="633368" y="838200"/>
              <a:ext cx="255444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Graphique 18">
            <a:extLst>
              <a:ext uri="{FF2B5EF4-FFF2-40B4-BE49-F238E27FC236}">
                <a16:creationId xmlns:a16="http://schemas.microsoft.com/office/drawing/2014/main" id="{298BE8C6-96A6-97F1-0C55-626DA51CEDA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496152" y="1189"/>
            <a:ext cx="3726327" cy="3596640"/>
          </a:xfrm>
          <a:prstGeom prst="rect">
            <a:avLst/>
          </a:prstGeom>
        </p:spPr>
      </p:pic>
      <p:grpSp>
        <p:nvGrpSpPr>
          <p:cNvPr id="20" name="Groupe 19">
            <a:extLst>
              <a:ext uri="{FF2B5EF4-FFF2-40B4-BE49-F238E27FC236}">
                <a16:creationId xmlns:a16="http://schemas.microsoft.com/office/drawing/2014/main" id="{4287CB58-D8C6-2BC4-0B5E-5C2F3421A3BA}"/>
              </a:ext>
            </a:extLst>
          </p:cNvPr>
          <p:cNvGrpSpPr/>
          <p:nvPr userDrawn="1"/>
        </p:nvGrpSpPr>
        <p:grpSpPr>
          <a:xfrm>
            <a:off x="633368" y="771787"/>
            <a:ext cx="3263318" cy="66413"/>
            <a:chOff x="633368" y="771787"/>
            <a:chExt cx="3263318" cy="66413"/>
          </a:xfrm>
        </p:grpSpPr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B3BEE07F-A51F-2605-C98B-C5CA4AB11631}"/>
                </a:ext>
              </a:extLst>
            </p:cNvPr>
            <p:cNvCxnSpPr/>
            <p:nvPr userDrawn="1"/>
          </p:nvCxnSpPr>
          <p:spPr>
            <a:xfrm>
              <a:off x="633368" y="771787"/>
              <a:ext cx="132546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85991F41-EA5E-77DF-06F3-712AC50FA07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84666" y="771787"/>
              <a:ext cx="181202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0FC81966-4036-0050-FB78-6926F3361B7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33368" y="838200"/>
              <a:ext cx="255444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1" name="Graphic 24">
            <a:extLst>
              <a:ext uri="{FF2B5EF4-FFF2-40B4-BE49-F238E27FC236}">
                <a16:creationId xmlns:a16="http://schemas.microsoft.com/office/drawing/2014/main" id="{BCDC754D-D2BB-E7BB-C24B-F691F5C33D0E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182" name="Graphic 24">
              <a:extLst>
                <a:ext uri="{FF2B5EF4-FFF2-40B4-BE49-F238E27FC236}">
                  <a16:creationId xmlns:a16="http://schemas.microsoft.com/office/drawing/2014/main" id="{7EE776DE-5FEC-85C8-E09E-DA8EFE241E88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AEEA2231-1913-27BD-536F-A5B3C5FE51C2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99843258-1B27-6414-70AC-C18AB7AA3AB5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215" name="Graphic 24">
                <a:extLst>
                  <a:ext uri="{FF2B5EF4-FFF2-40B4-BE49-F238E27FC236}">
                    <a16:creationId xmlns:a16="http://schemas.microsoft.com/office/drawing/2014/main" id="{49FAC3D6-0FCE-96E5-8A48-259E044F40A5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224" name="Freeform: Shape 223">
                  <a:extLst>
                    <a:ext uri="{FF2B5EF4-FFF2-40B4-BE49-F238E27FC236}">
                      <a16:creationId xmlns:a16="http://schemas.microsoft.com/office/drawing/2014/main" id="{6C33C7F5-A0E4-254E-75F1-90BE3BEF3B00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5" name="Freeform: Shape 224">
                  <a:extLst>
                    <a:ext uri="{FF2B5EF4-FFF2-40B4-BE49-F238E27FC236}">
                      <a16:creationId xmlns:a16="http://schemas.microsoft.com/office/drawing/2014/main" id="{538D0598-5C21-5EB1-30E3-2D2B70977620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69B70186-1568-2D23-2263-A484DA04BDFB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A6CC694A-A7BB-B46A-1EDC-D577F65EFA05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EA524386-ADE2-B504-907A-EB6AD8F70020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7B1A540F-A40D-A117-666E-A392A0DD7354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048ABFF8-E6BB-B14F-F7DA-6C96A2861A0D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69DDE29B-37F7-A249-608C-092B32D81C0D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543A0FC-2B15-CFE1-996E-408FBCBEF418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5477B248-DF33-7D7F-81F1-76EC7E239D9B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183" name="Graphic 24">
              <a:extLst>
                <a:ext uri="{FF2B5EF4-FFF2-40B4-BE49-F238E27FC236}">
                  <a16:creationId xmlns:a16="http://schemas.microsoft.com/office/drawing/2014/main" id="{70ECF227-9677-65EC-E0BA-F864FCE26D2A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84" name="Graphic 24">
                <a:extLst>
                  <a:ext uri="{FF2B5EF4-FFF2-40B4-BE49-F238E27FC236}">
                    <a16:creationId xmlns:a16="http://schemas.microsoft.com/office/drawing/2014/main" id="{0E955610-FA90-0921-B850-663075043FB6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203" name="Freeform: Shape 202">
                  <a:extLst>
                    <a:ext uri="{FF2B5EF4-FFF2-40B4-BE49-F238E27FC236}">
                      <a16:creationId xmlns:a16="http://schemas.microsoft.com/office/drawing/2014/main" id="{299CF7BC-7A30-B8CA-A4C2-4410833DCEA0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87278E67-E660-E2DA-A4C2-B0A0619E412C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8D064550-BB3E-4138-DA45-000B00B91815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6" name="Freeform: Shape 205">
                  <a:extLst>
                    <a:ext uri="{FF2B5EF4-FFF2-40B4-BE49-F238E27FC236}">
                      <a16:creationId xmlns:a16="http://schemas.microsoft.com/office/drawing/2014/main" id="{5425B4CB-F8C6-6E3C-CD7D-FE96322532C9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7" name="Freeform: Shape 206">
                  <a:extLst>
                    <a:ext uri="{FF2B5EF4-FFF2-40B4-BE49-F238E27FC236}">
                      <a16:creationId xmlns:a16="http://schemas.microsoft.com/office/drawing/2014/main" id="{794B902F-B9BD-6A4C-1908-BB82DA880297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8" name="Freeform: Shape 207">
                  <a:extLst>
                    <a:ext uri="{FF2B5EF4-FFF2-40B4-BE49-F238E27FC236}">
                      <a16:creationId xmlns:a16="http://schemas.microsoft.com/office/drawing/2014/main" id="{628EC31B-A7F5-29D9-5FC0-AB65F6EBD7EB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9" name="Freeform: Shape 208">
                  <a:extLst>
                    <a:ext uri="{FF2B5EF4-FFF2-40B4-BE49-F238E27FC236}">
                      <a16:creationId xmlns:a16="http://schemas.microsoft.com/office/drawing/2014/main" id="{7080A430-49C4-1712-8B32-8104AAD70C92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0" name="Freeform: Shape 209">
                  <a:extLst>
                    <a:ext uri="{FF2B5EF4-FFF2-40B4-BE49-F238E27FC236}">
                      <a16:creationId xmlns:a16="http://schemas.microsoft.com/office/drawing/2014/main" id="{EB0FABCE-36CB-5948-D42B-0AD662B84165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1" name="Freeform: Shape 210">
                  <a:extLst>
                    <a:ext uri="{FF2B5EF4-FFF2-40B4-BE49-F238E27FC236}">
                      <a16:creationId xmlns:a16="http://schemas.microsoft.com/office/drawing/2014/main" id="{AD419724-BD89-1055-D5B5-BE4901E2373D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2" name="Freeform: Shape 211">
                  <a:extLst>
                    <a:ext uri="{FF2B5EF4-FFF2-40B4-BE49-F238E27FC236}">
                      <a16:creationId xmlns:a16="http://schemas.microsoft.com/office/drawing/2014/main" id="{4A257289-7A2D-C3C5-E90E-07B868E74AB6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85" name="Graphic 24">
                <a:extLst>
                  <a:ext uri="{FF2B5EF4-FFF2-40B4-BE49-F238E27FC236}">
                    <a16:creationId xmlns:a16="http://schemas.microsoft.com/office/drawing/2014/main" id="{817D0B2E-2C02-9C6D-B454-AE598E8E516A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ABEFF6F0-6857-31B2-EFEE-2ACD9628920F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1C266FA8-BBAE-0CA7-197D-FAC9443AC6A7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571BE29D-03FF-788F-D5B9-6598C6856AEA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A8A8D38E-2E29-1804-06C3-EB186415E105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A5B431A2-CAD7-1FDD-1028-222AA7BB19B8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A5EA43C9-EF5B-85E4-A044-8229ACFE15BE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B9B67FC1-73EF-F96D-9E39-9AE7B2F7D388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5FCB25E4-137E-B9B1-4085-0AD50991AEF7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F5029DD3-AFC7-6B93-32DC-13B652772A71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5" name="Freeform: Shape 194">
                  <a:extLst>
                    <a:ext uri="{FF2B5EF4-FFF2-40B4-BE49-F238E27FC236}">
                      <a16:creationId xmlns:a16="http://schemas.microsoft.com/office/drawing/2014/main" id="{B7523AE4-0F96-68CF-B63F-A7A1D3C38DF2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A0D97596-35E6-1E53-55AD-ADB791F1097B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2854ED57-CF5F-1DF2-76CF-E074E52D5A39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AE7177A7-EB2D-CA39-9726-10F31A5034AC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2B57FC33-FD98-CFF0-BDF4-728A068FBB63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BC4979C7-E7D0-3C78-953E-F3FFB967E985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F92177B0-DE30-A491-170D-9A5E9DB6CF70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2" name="Freeform: Shape 201">
                  <a:extLst>
                    <a:ext uri="{FF2B5EF4-FFF2-40B4-BE49-F238E27FC236}">
                      <a16:creationId xmlns:a16="http://schemas.microsoft.com/office/drawing/2014/main" id="{9D76AF89-6B80-752D-9E95-EEE2D9560A13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236387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706" r:id="rId2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Gill Sans Nova Inline Regular" panose="04020505020B01030204" pitchFamily="82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2736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Gill Sans Nova Inline Regular" panose="04020505020B01030204" pitchFamily="82" charset="0"/>
        <a:buChar char="&gt;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1" orient="horz" pos="2160">
          <p15:clr>
            <a:srgbClr val="F26B43"/>
          </p15:clr>
        </p15:guide>
        <p15:guide id="1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036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6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7FFFE448_1CC8263B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265E84-0AD3-FA84-08DA-9ACD74CAE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EA7C18-C39C-AF3C-D1A5-C0F49BF49EBC}"/>
              </a:ext>
            </a:extLst>
          </p:cNvPr>
          <p:cNvSpPr>
            <a:spLocks noGrp="1"/>
          </p:cNvSpPr>
          <p:nvPr>
            <p:ph type="ctrTitle"/>
          </p:nvPr>
        </p:nvSpPr>
        <p:spPr bwMode="gray"/>
        <p:txBody>
          <a:bodyPr/>
          <a:lstStyle/>
          <a:p>
            <a:r>
              <a:rPr lang="fr-FR" dirty="0"/>
              <a:t>Appel à projet Centres de tri 2026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F6A8116-7E7F-23A1-63FD-CDDCD5CCE0E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/>
        <p:txBody>
          <a:bodyPr/>
          <a:lstStyle/>
          <a:p>
            <a:r>
              <a:rPr lang="fr-FR" sz="1600" dirty="0">
                <a:solidFill>
                  <a:srgbClr val="23A7E6"/>
                </a:solidFill>
              </a:rPr>
              <a:t>Dossier de candidature à la catégorie 2 : Construction d'un nouveau centre de tri</a:t>
            </a:r>
            <a:endParaRPr lang="en-US" sz="1600" dirty="0">
              <a:solidFill>
                <a:srgbClr val="23A7E6"/>
              </a:solidFill>
            </a:endParaRPr>
          </a:p>
          <a:p>
            <a:r>
              <a:rPr lang="fr-FR" sz="1600" dirty="0"/>
              <a:t>Date limite de dépôt de la candidature le </a:t>
            </a:r>
            <a:r>
              <a:rPr lang="fr-FR" sz="1600" dirty="0">
                <a:solidFill>
                  <a:srgbClr val="23A7E6"/>
                </a:solidFill>
              </a:rPr>
              <a:t>22 mai 2026</a:t>
            </a:r>
            <a:endParaRPr lang="en-US" sz="1600" dirty="0">
              <a:solidFill>
                <a:srgbClr val="23A7E6"/>
              </a:solidFill>
            </a:endParaRPr>
          </a:p>
          <a:p>
            <a:endParaRPr lang="fr-FR" sz="1600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0C6E14C-22CD-D5D9-C121-1A20848445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Nom et code du centre de tri porteur du projet</a:t>
            </a:r>
          </a:p>
        </p:txBody>
      </p:sp>
    </p:spTree>
    <p:extLst>
      <p:ext uri="{BB962C8B-B14F-4D97-AF65-F5344CB8AC3E}">
        <p14:creationId xmlns:p14="http://schemas.microsoft.com/office/powerpoint/2010/main" val="1057808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44E77D-8828-8C9E-5216-E94918B7A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Rappel des modalités de candidature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BEBDAB-5D7E-1E52-1E7E-0A12EF05FE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584" y="1900528"/>
            <a:ext cx="10310400" cy="3236400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r-FR" sz="1400" dirty="0"/>
              <a:t>Le candidat remplira ce document « dossier de candidature » avec les éléments demandés. Le candidat précisera, quand l’information n’est pas disponible à date, et la raison de la non-disponibilité</a:t>
            </a:r>
          </a:p>
          <a:p>
            <a:endParaRPr lang="fr-FR" sz="1400" dirty="0"/>
          </a:p>
          <a:p>
            <a:r>
              <a:rPr lang="fr-FR" sz="1400" dirty="0"/>
              <a:t>Ce document peut servir de support de présentation pour les auditions si le candidat le souhaite</a:t>
            </a:r>
          </a:p>
          <a:p>
            <a:endParaRPr lang="fr-FR" sz="1400" dirty="0"/>
          </a:p>
          <a:p>
            <a:r>
              <a:rPr lang="fr-FR" sz="1400" dirty="0"/>
              <a:t>La forme du support est libre à condition de contenir a minima les informations et les tableaux demandés dans ce document.</a:t>
            </a:r>
          </a:p>
          <a:p>
            <a:endParaRPr lang="fr-FR" sz="1400" dirty="0"/>
          </a:p>
          <a:p>
            <a:r>
              <a:rPr lang="fr-FR" sz="1400" b="1" dirty="0">
                <a:solidFill>
                  <a:srgbClr val="23A7E6"/>
                </a:solidFill>
              </a:rPr>
              <a:t>Rappel des étapes de candidature</a:t>
            </a:r>
          </a:p>
          <a:p>
            <a:r>
              <a:rPr lang="fr-FR" sz="1400" b="1" dirty="0">
                <a:solidFill>
                  <a:schemeClr val="accent6"/>
                </a:solidFill>
              </a:rPr>
              <a:t>Rappel des étapes de candidature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ill Sans Nova Inline Regular" panose="04020505020B01030204" pitchFamily="82" charset="0"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Pré-inscription: 30 avril – 22 mai</a:t>
            </a:r>
          </a:p>
          <a:p>
            <a:pPr>
              <a:defRPr/>
            </a:pPr>
            <a:r>
              <a:rPr lang="fr-FR" sz="1200" b="1" dirty="0">
                <a:solidFill>
                  <a:srgbClr val="000000"/>
                </a:solidFill>
                <a:latin typeface="Arial"/>
                <a:cs typeface="Arial"/>
              </a:rPr>
              <a:t>Analyse de </a:t>
            </a:r>
            <a:r>
              <a:rPr lang="fr-FR" sz="1200" b="1">
                <a:solidFill>
                  <a:srgbClr val="000000"/>
                </a:solidFill>
                <a:latin typeface="Arial"/>
                <a:cs typeface="Arial"/>
              </a:rPr>
              <a:t>recevabilité - 22-29 mai</a:t>
            </a:r>
            <a:endParaRPr lang="fr-FR" sz="1200" b="1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Dépôt du dossier technique finalisée </a:t>
            </a:r>
            <a:r>
              <a:rPr lang="fr-FR" sz="1200" b="1">
                <a:solidFill>
                  <a:srgbClr val="000000"/>
                </a:solidFill>
                <a:latin typeface="Arial"/>
                <a:cs typeface="Arial"/>
              </a:rPr>
              <a:t>1 </a:t>
            </a: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juin – 31 juillet</a:t>
            </a:r>
            <a:endParaRPr lang="fr-FR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lang="fr-FR" sz="1200" b="1" dirty="0">
                <a:solidFill>
                  <a:srgbClr val="000000"/>
                </a:solidFill>
                <a:latin typeface="Arial"/>
                <a:cs typeface="Arial"/>
              </a:rPr>
              <a:t>Analyse de recevabilité et cohérence </a:t>
            </a:r>
            <a:r>
              <a:rPr lang="fr-FR" sz="1200" b="1">
                <a:solidFill>
                  <a:srgbClr val="000000"/>
                </a:solidFill>
                <a:latin typeface="Arial"/>
                <a:cs typeface="Arial"/>
              </a:rPr>
              <a:t>territoriale 3 aout – 14 septembre</a:t>
            </a:r>
            <a:endParaRPr lang="fr-FR" sz="1200" b="1" dirty="0">
              <a:solidFill>
                <a:srgbClr val="000000"/>
              </a:solidFill>
              <a:latin typeface="Arial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ill Sans Nova Inline Regular" panose="04020505020B01030204" pitchFamily="82" charset="0"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Audition des candidats : 14 septembre – 7 octobre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ill Sans Nova Inline Regular" panose="04020505020B01030204" pitchFamily="82" charset="0"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Réception des dossiers intégrant les échanges et retour auditions : Septembre – Octobre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ill Sans Nova Inline Regular" panose="04020505020B01030204" pitchFamily="82" charset="0"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Evaluation et sélection des projets : novembre –  décembre </a:t>
            </a:r>
            <a:endParaRPr kumimoji="0" lang="fr-FR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7F4E480-0788-6352-90D7-A677C2003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95F62-5AD5-4D18-B9A6-AD93C3A12036}" type="datetime1">
              <a:rPr lang="en-GB" smtClean="0"/>
              <a:t>14/04/2026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5C7BB2-3541-4B0D-32E6-755B80534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A0F383F-D813-6A08-7B23-CF9BE6BD3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82629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E989CAD7-163F-F67F-481E-0AF47481A1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848E56AB-5F0A-C5EE-CDE1-AC54D3E96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273" y="304800"/>
            <a:ext cx="5161034" cy="411766"/>
          </a:xfrm>
        </p:spPr>
        <p:txBody>
          <a:bodyPr/>
          <a:lstStyle/>
          <a:p>
            <a:r>
              <a:rPr lang="fr-FR" dirty="0"/>
              <a:t>Présentation du candidat catégorie 2</a:t>
            </a:r>
          </a:p>
        </p:txBody>
      </p:sp>
      <p:graphicFrame>
        <p:nvGraphicFramePr>
          <p:cNvPr id="14" name="Tableau 13">
            <a:extLst>
              <a:ext uri="{FF2B5EF4-FFF2-40B4-BE49-F238E27FC236}">
                <a16:creationId xmlns:a16="http://schemas.microsoft.com/office/drawing/2014/main" id="{4DB8451E-96CC-1E4D-5562-E4331C640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779897"/>
              </p:ext>
            </p:extLst>
          </p:nvPr>
        </p:nvGraphicFramePr>
        <p:xfrm>
          <a:off x="6632028" y="230698"/>
          <a:ext cx="5359676" cy="14630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85848">
                  <a:extLst>
                    <a:ext uri="{9D8B030D-6E8A-4147-A177-3AD203B41FA5}">
                      <a16:colId xmlns:a16="http://schemas.microsoft.com/office/drawing/2014/main" val="351628731"/>
                    </a:ext>
                  </a:extLst>
                </a:gridCol>
                <a:gridCol w="2973828">
                  <a:extLst>
                    <a:ext uri="{9D8B030D-6E8A-4147-A177-3AD203B41FA5}">
                      <a16:colId xmlns:a16="http://schemas.microsoft.com/office/drawing/2014/main" val="34223393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Propriétaire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754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fr-FR" sz="1200" b="0"/>
                        <a:t>Exploitant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44189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fr-FR" sz="1200" b="0"/>
                        <a:t>Porteur du projet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32289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/>
                        <a:t>Région et département du projet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358493"/>
                  </a:ext>
                </a:extLst>
              </a:tr>
            </a:tbl>
          </a:graphicData>
        </a:graphic>
      </p:graphicFrame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5642B3E4-4375-85EF-CC08-DE41C6629B8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12272" y="2263417"/>
            <a:ext cx="4890680" cy="288063"/>
          </a:xfrm>
        </p:spPr>
        <p:txBody>
          <a:bodyPr/>
          <a:lstStyle/>
          <a:p>
            <a:r>
              <a:rPr lang="fr-FR" b="1" dirty="0">
                <a:solidFill>
                  <a:srgbClr val="23A7E6"/>
                </a:solidFill>
              </a:rPr>
              <a:t>Cette partie devra contenir impérativement à minima :</a:t>
            </a:r>
          </a:p>
          <a:p>
            <a:endParaRPr lang="fr-FR" b="1" dirty="0">
              <a:solidFill>
                <a:schemeClr val="accent6"/>
              </a:solidFill>
            </a:endParaRPr>
          </a:p>
        </p:txBody>
      </p:sp>
      <p:graphicFrame>
        <p:nvGraphicFramePr>
          <p:cNvPr id="16" name="Tableau 15">
            <a:extLst>
              <a:ext uri="{FF2B5EF4-FFF2-40B4-BE49-F238E27FC236}">
                <a16:creationId xmlns:a16="http://schemas.microsoft.com/office/drawing/2014/main" id="{4DFBF84B-4E45-5E10-92E0-208917F4F1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639307"/>
              </p:ext>
            </p:extLst>
          </p:nvPr>
        </p:nvGraphicFramePr>
        <p:xfrm>
          <a:off x="794276" y="3479285"/>
          <a:ext cx="3401514" cy="223743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16851">
                  <a:extLst>
                    <a:ext uri="{9D8B030D-6E8A-4147-A177-3AD203B41FA5}">
                      <a16:colId xmlns:a16="http://schemas.microsoft.com/office/drawing/2014/main" val="1330262464"/>
                    </a:ext>
                  </a:extLst>
                </a:gridCol>
                <a:gridCol w="1384663">
                  <a:extLst>
                    <a:ext uri="{9D8B030D-6E8A-4147-A177-3AD203B41FA5}">
                      <a16:colId xmlns:a16="http://schemas.microsoft.com/office/drawing/2014/main" val="2820844407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Date de mise en service envisagée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992469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fr-FR" sz="1200" b="0"/>
                        <a:t>Population cliente </a:t>
                      </a:r>
                      <a:r>
                        <a:rPr lang="fr-FR" sz="1200" b="0" strike="noStrike"/>
                        <a:t>prévue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533261"/>
                  </a:ext>
                </a:extLst>
              </a:tr>
              <a:tr h="500078">
                <a:tc>
                  <a:txBody>
                    <a:bodyPr/>
                    <a:lstStyle/>
                    <a:p>
                      <a:r>
                        <a:rPr lang="fr-FR" sz="1200" b="0"/>
                        <a:t>Tonnage traité </a:t>
                      </a:r>
                      <a:r>
                        <a:rPr lang="fr-FR" sz="1200" b="0" strike="noStrike"/>
                        <a:t>estimé</a:t>
                      </a:r>
                      <a:r>
                        <a:rPr lang="fr-FR" sz="1200" b="0"/>
                        <a:t> (t/an)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51738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fr-FR" sz="1200" b="0"/>
                        <a:t>Dont tonnage de la collecte Hors foyer(t/an)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65246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fr-FR" sz="1200" b="0" dirty="0"/>
                        <a:t>Dont tonnage issu de la restauration(t/an)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805419"/>
                  </a:ext>
                </a:extLst>
              </a:tr>
            </a:tbl>
          </a:graphicData>
        </a:graphic>
      </p:graphicFrame>
      <p:graphicFrame>
        <p:nvGraphicFramePr>
          <p:cNvPr id="17" name="Tableau 16">
            <a:extLst>
              <a:ext uri="{FF2B5EF4-FFF2-40B4-BE49-F238E27FC236}">
                <a16:creationId xmlns:a16="http://schemas.microsoft.com/office/drawing/2014/main" id="{645787A3-B8B9-5127-A0BA-D2C3050B0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10451"/>
              </p:ext>
            </p:extLst>
          </p:nvPr>
        </p:nvGraphicFramePr>
        <p:xfrm>
          <a:off x="5773783" y="2473926"/>
          <a:ext cx="5369174" cy="31408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925772">
                  <a:extLst>
                    <a:ext uri="{9D8B030D-6E8A-4147-A177-3AD203B41FA5}">
                      <a16:colId xmlns:a16="http://schemas.microsoft.com/office/drawing/2014/main" val="1330262464"/>
                    </a:ext>
                  </a:extLst>
                </a:gridCol>
                <a:gridCol w="1443402">
                  <a:extLst>
                    <a:ext uri="{9D8B030D-6E8A-4147-A177-3AD203B41FA5}">
                      <a16:colId xmlns:a16="http://schemas.microsoft.com/office/drawing/2014/main" val="2820844407"/>
                    </a:ext>
                  </a:extLst>
                </a:gridCol>
              </a:tblGrid>
              <a:tr h="40871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Modèle de tri 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043402"/>
                  </a:ext>
                </a:extLst>
              </a:tr>
              <a:tr h="40871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Capacité nominale du centre de tri sur 2 postes en t/an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533261"/>
                  </a:ext>
                </a:extLst>
              </a:tr>
              <a:tr h="408716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Débit de chaine - Flux  </a:t>
                      </a:r>
                      <a:r>
                        <a:rPr lang="fr-FR" sz="1200" b="0" kern="120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Multimatériaux</a:t>
                      </a:r>
                      <a:b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(tonne par heure de fonctionnement de la chaîne) t/h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0261228"/>
                  </a:ext>
                </a:extLst>
              </a:tr>
              <a:tr h="408716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Débit de chaine - Flux Emballages*</a:t>
                      </a:r>
                      <a:b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(tonne par heure de fonctionnement de la chaîne) t/h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0400194"/>
                  </a:ext>
                </a:extLst>
              </a:tr>
              <a:tr h="408716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Débit de chaine - Flux Métaux - Plastiques - PCC*</a:t>
                      </a:r>
                      <a:b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(tonne par heure de fonctionnement de la chaîne) t/h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687163"/>
                  </a:ext>
                </a:extLst>
              </a:tr>
              <a:tr h="204358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Débit de chaine - Flux fibreux</a:t>
                      </a:r>
                      <a:b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(tonne par heure de fonctionnement de la chaîne) t/h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3729341"/>
                  </a:ext>
                </a:extLst>
              </a:tr>
              <a:tr h="204358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Opérateurs de tri (par poste de fonctionnement)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78057"/>
                  </a:ext>
                </a:extLst>
              </a:tr>
              <a:tr h="204358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Autres personnels </a:t>
                      </a:r>
                      <a:br>
                        <a:rPr lang="fr-FR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(sur la totalité des postes de fonctionnement)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73371"/>
                  </a:ext>
                </a:extLst>
              </a:tr>
            </a:tbl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8909B275-89F4-0452-761C-F7B09083EB7C}"/>
              </a:ext>
            </a:extLst>
          </p:cNvPr>
          <p:cNvSpPr txBox="1"/>
          <p:nvPr/>
        </p:nvSpPr>
        <p:spPr>
          <a:xfrm>
            <a:off x="4965971" y="6233527"/>
            <a:ext cx="6303329" cy="43088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100"/>
              <a:t>Flux "Emballages" intègre les aciers, aluminiums, PCC, plastiques rigides et souples, cartonnettes</a:t>
            </a:r>
          </a:p>
          <a:p>
            <a:r>
              <a:rPr lang="fr-FR" sz="1100"/>
              <a:t>Flux "Métaux-Plastiques-PCC" intègre les aciers, aluminiums, PCC, plastiques rigides et souple</a:t>
            </a:r>
            <a:endParaRPr lang="en-US" sz="1100"/>
          </a:p>
        </p:txBody>
      </p:sp>
      <p:sp>
        <p:nvSpPr>
          <p:cNvPr id="5" name="ZoneTexte 3">
            <a:extLst>
              <a:ext uri="{FF2B5EF4-FFF2-40B4-BE49-F238E27FC236}">
                <a16:creationId xmlns:a16="http://schemas.microsoft.com/office/drawing/2014/main" id="{14D9200A-E807-AB80-A16C-E14A63128C64}"/>
              </a:ext>
            </a:extLst>
          </p:cNvPr>
          <p:cNvSpPr txBox="1"/>
          <p:nvPr/>
        </p:nvSpPr>
        <p:spPr>
          <a:xfrm>
            <a:off x="5108778" y="5834534"/>
            <a:ext cx="4670472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171450" indent="-171450">
              <a:buFont typeface="Arial"/>
              <a:buChar char="•"/>
            </a:pPr>
            <a:r>
              <a:rPr lang="fr-FR" sz="900" dirty="0">
                <a:solidFill>
                  <a:srgbClr val="333333"/>
                </a:solidFill>
                <a:latin typeface="Segoe UI"/>
                <a:cs typeface="Segoe UI"/>
              </a:rPr>
              <a:t>* Modèle de tri à 2 standards plastique (production Flux développement</a:t>
            </a:r>
            <a:endParaRPr lang="fr-FR" sz="1100" dirty="0">
              <a:solidFill>
                <a:srgbClr val="000000"/>
              </a:solidFill>
              <a:latin typeface="Arial" panose="020B0604020202020204"/>
              <a:cs typeface="Arial"/>
            </a:endParaRPr>
          </a:p>
          <a:p>
            <a:pPr marL="171450" indent="-171450">
              <a:buFont typeface="Arial"/>
              <a:buChar char="•"/>
            </a:pPr>
            <a:r>
              <a:rPr lang="fr-FR" sz="900" dirty="0">
                <a:solidFill>
                  <a:srgbClr val="333333"/>
                </a:solidFill>
                <a:latin typeface="Segoe UI"/>
                <a:cs typeface="Segoe UI"/>
              </a:rPr>
              <a:t>Modèle de tri simplifié (production </a:t>
            </a:r>
            <a:r>
              <a:rPr lang="fr-FR" sz="900" dirty="0" err="1">
                <a:solidFill>
                  <a:srgbClr val="333333"/>
                </a:solidFill>
                <a:latin typeface="Segoe UI"/>
                <a:cs typeface="Segoe UI"/>
              </a:rPr>
              <a:t>Monoflux</a:t>
            </a:r>
            <a:r>
              <a:rPr lang="fr-FR" sz="900" dirty="0">
                <a:solidFill>
                  <a:srgbClr val="333333"/>
                </a:solidFill>
                <a:latin typeface="Segoe UI"/>
                <a:cs typeface="Segoe UI"/>
              </a:rPr>
              <a:t>)</a:t>
            </a:r>
            <a:endParaRPr lang="fr-FR" sz="1100" dirty="0">
              <a:cs typeface="Arial"/>
            </a:endParaRPr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3BD8E936-122D-AB90-1F84-9CCD942F7D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589109"/>
              </p:ext>
            </p:extLst>
          </p:nvPr>
        </p:nvGraphicFramePr>
        <p:xfrm>
          <a:off x="612272" y="1004629"/>
          <a:ext cx="5293829" cy="97072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923761">
                  <a:extLst>
                    <a:ext uri="{9D8B030D-6E8A-4147-A177-3AD203B41FA5}">
                      <a16:colId xmlns:a16="http://schemas.microsoft.com/office/drawing/2014/main" val="2436374347"/>
                    </a:ext>
                  </a:extLst>
                </a:gridCol>
                <a:gridCol w="1370068">
                  <a:extLst>
                    <a:ext uri="{9D8B030D-6E8A-4147-A177-3AD203B41FA5}">
                      <a16:colId xmlns:a16="http://schemas.microsoft.com/office/drawing/2014/main" val="1583238796"/>
                    </a:ext>
                  </a:extLst>
                </a:gridCol>
              </a:tblGrid>
              <a:tr h="159176">
                <a:tc>
                  <a:txBody>
                    <a:bodyPr/>
                    <a:lstStyle/>
                    <a:p>
                      <a:r>
                        <a:rPr lang="fr-FR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Catégorie 2 : Centre de tri supérieur à 10 t/h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Oui/non</a:t>
                      </a:r>
                    </a:p>
                    <a:p>
                      <a:pPr lvl="0">
                        <a:buNone/>
                      </a:pPr>
                      <a:endParaRPr lang="fr-FR" sz="1200" b="0">
                        <a:solidFill>
                          <a:schemeClr val="tx1"/>
                        </a:solidFill>
                      </a:endParaRPr>
                    </a:p>
                    <a:p>
                      <a:pPr lvl="0">
                        <a:buNone/>
                      </a:pPr>
                      <a:endParaRPr lang="fr-FR" sz="12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025337"/>
                  </a:ext>
                </a:extLst>
              </a:tr>
              <a:tr h="3306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Catégorie 2 : Centre de tri inférieur à 10 t/h</a:t>
                      </a:r>
                      <a:endParaRPr lang="fr-FR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</a:rPr>
                        <a:t>Oui/non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234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331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1BBD7DA-6A3C-7CB3-7E68-E405748DE74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765D534-97C6-DE78-BD5D-E3D9E08095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D8D24EC6-60AB-3BFE-0EEA-7AB335055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Présentation du projet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1759F6A6-15B9-D693-C3CB-DD73AE8B137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4" y="2540849"/>
            <a:ext cx="10681880" cy="3749116"/>
          </a:xfrm>
        </p:spPr>
        <p:txBody>
          <a:bodyPr/>
          <a:lstStyle/>
          <a:p>
            <a:pPr algn="just"/>
            <a:r>
              <a:rPr lang="fr-FR" dirty="0"/>
              <a:t>Ici le candidat présentera succinctement les raisons, les contextes, les problématiques, les objectifs (économiques, techniques, conditions de travail) qui le mènent à </a:t>
            </a:r>
            <a:r>
              <a:rPr lang="fr-FR"/>
              <a:t>candidater.</a:t>
            </a:r>
          </a:p>
          <a:p>
            <a:pPr algn="just"/>
            <a:endParaRPr lang="fr-FR" dirty="0"/>
          </a:p>
          <a:p>
            <a:pPr algn="just"/>
            <a:r>
              <a:rPr lang="fr-FR" dirty="0"/>
              <a:t>Le candidat argumentera la cohérence territoriale et la pertinence de son projet ( avantages pour les collectivités clientes, pérennité du centre de tri, retour sur investissement du projet)</a:t>
            </a:r>
          </a:p>
          <a:p>
            <a:pPr algn="just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3773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5772B-BBCF-D0E7-9F3F-BD51F7F27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F19FA4FF-E500-2E6A-8ED3-79DC6841BC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D105E0A4-9CBD-C7A3-DC30-D6A37CCC74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102041F9-CAFE-E60F-FCD8-66ECDEA87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771" y="120730"/>
            <a:ext cx="5614150" cy="527283"/>
          </a:xfrm>
        </p:spPr>
        <p:txBody>
          <a:bodyPr/>
          <a:lstStyle/>
          <a:p>
            <a:r>
              <a:rPr lang="fr-FR" sz="1600" b="1" dirty="0"/>
              <a:t>Présentation du projet</a:t>
            </a:r>
            <a:br>
              <a:rPr lang="fr-FR" sz="1600" b="1" dirty="0"/>
            </a:br>
            <a:r>
              <a:rPr lang="fr-FR" sz="1600" b="1" dirty="0"/>
              <a:t>Construction de nouveau Centre de tri ( max 10 slides)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1CB6880-FD15-3337-BD7E-4EDC18CD05B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99268" y="1165372"/>
            <a:ext cx="11193464" cy="5308256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fr-FR" sz="1200" dirty="0">
              <a:cs typeface="Arial"/>
            </a:endParaRPr>
          </a:p>
          <a:p>
            <a:endParaRPr lang="fr-FR" sz="1100" dirty="0"/>
          </a:p>
          <a:p>
            <a:endParaRPr lang="fr-FR" sz="1100" dirty="0"/>
          </a:p>
          <a:p>
            <a:endParaRPr lang="fr-FR" sz="1800" dirty="0">
              <a:solidFill>
                <a:schemeClr val="accent6">
                  <a:lumMod val="75000"/>
                </a:schemeClr>
              </a:solidFill>
              <a:effectLst/>
              <a:highlight>
                <a:srgbClr val="FFFF00"/>
              </a:highlight>
              <a:latin typeface="Gill Sans MT"/>
              <a:ea typeface="Gill Sans MT" panose="020B0502020104020203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9E50178-1506-FE55-F7DF-C66ED0FD0B2C}"/>
              </a:ext>
            </a:extLst>
          </p:cNvPr>
          <p:cNvSpPr txBox="1"/>
          <p:nvPr/>
        </p:nvSpPr>
        <p:spPr>
          <a:xfrm>
            <a:off x="7141029" y="1072482"/>
            <a:ext cx="4435583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100" b="1" dirty="0">
                <a:solidFill>
                  <a:srgbClr val="23A7E6"/>
                </a:solidFill>
              </a:rPr>
              <a:t>Cette partie doit à minima contenir les informations ci-dessous</a:t>
            </a:r>
          </a:p>
          <a:p>
            <a:r>
              <a:rPr lang="fr-FR" sz="1100" b="1" dirty="0">
                <a:solidFill>
                  <a:srgbClr val="23A7E6"/>
                </a:solidFill>
              </a:rPr>
              <a:t>En cas d’indisponibilité des éléments demandés au moment de la candidature, le candidat précisera les raisons</a:t>
            </a:r>
          </a:p>
          <a:p>
            <a:r>
              <a:rPr lang="fr-FR" sz="1100" b="1" dirty="0">
                <a:solidFill>
                  <a:srgbClr val="23A7E6"/>
                </a:solidFill>
              </a:rPr>
              <a:t>Le candidat est libre de la forme des données</a:t>
            </a:r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41C6F470-D3AE-D0E4-5F3E-8BE7C4A6460E}"/>
              </a:ext>
            </a:extLst>
          </p:cNvPr>
          <p:cNvGraphicFramePr>
            <a:graphicFrameLocks noGrp="1"/>
          </p:cNvGraphicFramePr>
          <p:nvPr/>
        </p:nvGraphicFramePr>
        <p:xfrm>
          <a:off x="726377" y="1351537"/>
          <a:ext cx="494118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3530">
                  <a:extLst>
                    <a:ext uri="{9D8B030D-6E8A-4147-A177-3AD203B41FA5}">
                      <a16:colId xmlns:a16="http://schemas.microsoft.com/office/drawing/2014/main" val="660440911"/>
                    </a:ext>
                  </a:extLst>
                </a:gridCol>
                <a:gridCol w="1917658">
                  <a:extLst>
                    <a:ext uri="{9D8B030D-6E8A-4147-A177-3AD203B41FA5}">
                      <a16:colId xmlns:a16="http://schemas.microsoft.com/office/drawing/2014/main" val="251600048"/>
                    </a:ext>
                  </a:extLst>
                </a:gridCol>
              </a:tblGrid>
              <a:tr h="318335">
                <a:tc>
                  <a:txBody>
                    <a:bodyPr/>
                    <a:lstStyle/>
                    <a:p>
                      <a:r>
                        <a:rPr lang="fr-FR" sz="1000" b="0">
                          <a:solidFill>
                            <a:schemeClr val="tx1"/>
                          </a:solidFill>
                        </a:rPr>
                        <a:t>Montant total du projet pour la catégorie 2 en € 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5353447"/>
                  </a:ext>
                </a:extLst>
              </a:tr>
              <a:tr h="318335">
                <a:tc>
                  <a:txBody>
                    <a:bodyPr/>
                    <a:lstStyle/>
                    <a:p>
                      <a:r>
                        <a:rPr lang="fr-FR" sz="1000"/>
                        <a:t>Montant financier demandé à Citeo en € 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9716150"/>
                  </a:ext>
                </a:extLst>
              </a:tr>
            </a:tbl>
          </a:graphicData>
        </a:graphic>
      </p:graphicFrame>
      <p:sp>
        <p:nvSpPr>
          <p:cNvPr id="8" name="ZoneTexte 7">
            <a:extLst>
              <a:ext uri="{FF2B5EF4-FFF2-40B4-BE49-F238E27FC236}">
                <a16:creationId xmlns:a16="http://schemas.microsoft.com/office/drawing/2014/main" id="{330F9FA1-4678-55AA-E02C-079F1D6B1170}"/>
              </a:ext>
            </a:extLst>
          </p:cNvPr>
          <p:cNvSpPr txBox="1"/>
          <p:nvPr/>
        </p:nvSpPr>
        <p:spPr>
          <a:xfrm>
            <a:off x="731134" y="2284071"/>
            <a:ext cx="10845478" cy="24186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200" dirty="0"/>
              <a:t>Le candidat doit présenter à cette étape de Candidature:</a:t>
            </a:r>
            <a:endParaRPr lang="fr-FR" dirty="0"/>
          </a:p>
          <a:p>
            <a:endParaRPr lang="fr-FR" sz="1200" dirty="0">
              <a:cs typeface="Arial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fr-FR" sz="1100" dirty="0">
                <a:solidFill>
                  <a:srgbClr val="23A7E6"/>
                </a:solidFill>
                <a:latin typeface="Gill Sans MT"/>
                <a:cs typeface="Arial"/>
              </a:rPr>
              <a:t>Contexte du projet: / collectivités concernées et population associée, organisation actuelle sur le territoire concerné, typologie des flux entrants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fr-FR" sz="1100" dirty="0">
                <a:solidFill>
                  <a:srgbClr val="23A7E6"/>
                </a:solidFill>
                <a:latin typeface="Gill Sans MT"/>
                <a:cs typeface="Arial"/>
              </a:rPr>
              <a:t>Maturité du projet // Etat d'avancement du projet et planning de réalisation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fr-FR" sz="1100" dirty="0">
                <a:solidFill>
                  <a:srgbClr val="23A7E6"/>
                </a:solidFill>
                <a:latin typeface="Gill Sans MT"/>
                <a:cs typeface="Arial"/>
              </a:rPr>
              <a:t>Descriptif technique détaillé 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fr-FR" sz="1100" dirty="0">
                <a:solidFill>
                  <a:srgbClr val="23A7E6"/>
                </a:solidFill>
                <a:latin typeface="Gill Sans MT"/>
                <a:cs typeface="Arial"/>
              </a:rPr>
              <a:t>Descriptif  financier du projet par poste de dépenses 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fr-FR" sz="1100" dirty="0">
                <a:solidFill>
                  <a:srgbClr val="23A7E6"/>
                </a:solidFill>
                <a:latin typeface="Gill Sans MT"/>
                <a:cs typeface="Arial"/>
              </a:rPr>
              <a:t>Synoptique</a:t>
            </a:r>
          </a:p>
          <a:p>
            <a:endParaRPr lang="fr-FR" sz="1200" b="1" dirty="0">
              <a:cs typeface="Arial"/>
            </a:endParaRPr>
          </a:p>
          <a:p>
            <a:endParaRPr lang="fr-FR" sz="1200" b="1" dirty="0">
              <a:cs typeface="Arial"/>
            </a:endParaRPr>
          </a:p>
          <a:p>
            <a:endParaRPr lang="fr-FR" sz="12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2901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002110-F705-0B73-AB6E-CE37F62A8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BA51876-6351-B4C8-C1CB-0E08FC2F4F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DE773B3-1C41-D531-9096-E976D6DAFF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734E3A6E-E545-842E-10EE-9D1F4F700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Catégorie 2 : indicateurs</a:t>
            </a:r>
            <a:endParaRPr lang="fr-FR">
              <a:cs typeface="Arial"/>
            </a:endParaRP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99314894-1439-E922-F9BE-1127E1847F2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FR" b="1" dirty="0">
                <a:solidFill>
                  <a:schemeClr val="accent6"/>
                </a:solidFill>
              </a:rPr>
              <a:t>Cette partie devra contenir  à minima :</a:t>
            </a:r>
          </a:p>
          <a:p>
            <a:endParaRPr lang="fr-FR" b="1" dirty="0">
              <a:solidFill>
                <a:schemeClr val="accent6"/>
              </a:solidFill>
            </a:endParaRPr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54F913A6-2C20-6F25-9780-55CF8E3A3C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952607"/>
              </p:ext>
            </p:extLst>
          </p:nvPr>
        </p:nvGraphicFramePr>
        <p:xfrm>
          <a:off x="1480008" y="1635805"/>
          <a:ext cx="3856593" cy="260483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656536">
                  <a:extLst>
                    <a:ext uri="{9D8B030D-6E8A-4147-A177-3AD203B41FA5}">
                      <a16:colId xmlns:a16="http://schemas.microsoft.com/office/drawing/2014/main" val="2654065834"/>
                    </a:ext>
                  </a:extLst>
                </a:gridCol>
                <a:gridCol w="1200057">
                  <a:extLst>
                    <a:ext uri="{9D8B030D-6E8A-4147-A177-3AD203B41FA5}">
                      <a16:colId xmlns:a16="http://schemas.microsoft.com/office/drawing/2014/main" val="231716026"/>
                    </a:ext>
                  </a:extLst>
                </a:gridCol>
              </a:tblGrid>
              <a:tr h="284592">
                <a:tc>
                  <a:txBody>
                    <a:bodyPr/>
                    <a:lstStyle/>
                    <a:p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Objectif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1346624"/>
                  </a:ext>
                </a:extLst>
              </a:tr>
              <a:tr h="28459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Débit horaire (t/h)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0960236"/>
                  </a:ext>
                </a:extLst>
              </a:tr>
              <a:tr h="284592">
                <a:tc>
                  <a:txBody>
                    <a:bodyPr/>
                    <a:lstStyle/>
                    <a:p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Taux d’utilisation de la chaine 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428369"/>
                  </a:ext>
                </a:extLst>
              </a:tr>
              <a:tr h="284592">
                <a:tc>
                  <a:txBody>
                    <a:bodyPr/>
                    <a:lstStyle/>
                    <a:p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Tonnages traités prévisionnels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0437794"/>
                  </a:ext>
                </a:extLst>
              </a:tr>
              <a:tr h="3689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Nombre d’opérateurs de tri par poste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5228118"/>
                  </a:ext>
                </a:extLst>
              </a:tr>
              <a:tr h="474319">
                <a:tc>
                  <a:txBody>
                    <a:bodyPr/>
                    <a:lstStyle/>
                    <a:p>
                      <a:r>
                        <a:rPr lang="fr-FR" sz="1200" b="0"/>
                        <a:t>Taux de refus (%)</a:t>
                      </a:r>
                    </a:p>
                    <a:p>
                      <a:r>
                        <a:rPr lang="fr-FR" sz="1200" b="0"/>
                        <a:t>Moyen prévisionnel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063086"/>
                  </a:ext>
                </a:extLst>
              </a:tr>
              <a:tr h="474319">
                <a:tc>
                  <a:txBody>
                    <a:bodyPr/>
                    <a:lstStyle/>
                    <a:p>
                      <a:r>
                        <a:rPr lang="fr-FR" sz="1200" b="0" dirty="0"/>
                        <a:t>Taux de valorisable dans le refus  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4137384"/>
                  </a:ext>
                </a:extLst>
              </a:tr>
            </a:tbl>
          </a:graphicData>
        </a:graphic>
      </p:graphicFrame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72B8DFE9-9BCC-725A-ECE6-A61A97AE64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637075"/>
              </p:ext>
            </p:extLst>
          </p:nvPr>
        </p:nvGraphicFramePr>
        <p:xfrm>
          <a:off x="7295316" y="701942"/>
          <a:ext cx="3856593" cy="492262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10076">
                  <a:extLst>
                    <a:ext uri="{9D8B030D-6E8A-4147-A177-3AD203B41FA5}">
                      <a16:colId xmlns:a16="http://schemas.microsoft.com/office/drawing/2014/main" val="586683729"/>
                    </a:ext>
                  </a:extLst>
                </a:gridCol>
                <a:gridCol w="968108">
                  <a:extLst>
                    <a:ext uri="{9D8B030D-6E8A-4147-A177-3AD203B41FA5}">
                      <a16:colId xmlns:a16="http://schemas.microsoft.com/office/drawing/2014/main" val="3808061793"/>
                    </a:ext>
                  </a:extLst>
                </a:gridCol>
                <a:gridCol w="978409">
                  <a:extLst>
                    <a:ext uri="{9D8B030D-6E8A-4147-A177-3AD203B41FA5}">
                      <a16:colId xmlns:a16="http://schemas.microsoft.com/office/drawing/2014/main" val="13213217"/>
                    </a:ext>
                  </a:extLst>
                </a:gridCol>
              </a:tblGrid>
              <a:tr h="442068">
                <a:tc rowSpan="2">
                  <a:txBody>
                    <a:bodyPr/>
                    <a:lstStyle/>
                    <a:p>
                      <a:r>
                        <a:rPr lang="fr-FR" sz="1200" b="0" kern="1200" dirty="0">
                          <a:solidFill>
                            <a:schemeClr val="dk1"/>
                          </a:solidFill>
                        </a:rPr>
                        <a:t>Matériaux sortants </a:t>
                      </a:r>
                    </a:p>
                    <a:p>
                      <a:r>
                        <a:rPr lang="fr-FR" sz="1200" b="0" kern="1200" dirty="0">
                          <a:solidFill>
                            <a:schemeClr val="dk1"/>
                          </a:solidFill>
                        </a:rPr>
                        <a:t>( selon modèle de tri)</a:t>
                      </a:r>
                      <a:endParaRPr lang="fr-F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Taux de captage</a:t>
                      </a:r>
                    </a:p>
                  </a:txBody>
                  <a:tcP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Qualité des matériaux triés</a:t>
                      </a:r>
                    </a:p>
                  </a:txBody>
                  <a:tcPr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309139"/>
                  </a:ext>
                </a:extLst>
              </a:tr>
              <a:tr h="442068">
                <a:tc vMerge="1"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kern="1200" dirty="0">
                          <a:solidFill>
                            <a:schemeClr val="dk1"/>
                          </a:solidFill>
                        </a:rPr>
                        <a:t>Objectif</a:t>
                      </a:r>
                      <a:endParaRPr lang="fr-F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Objectif</a:t>
                      </a: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933489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070151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544913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414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8980538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003850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195181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0403398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0417356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0792270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500260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932580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913782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666598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6576586"/>
                  </a:ext>
                </a:extLst>
              </a:tr>
            </a:tbl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FBC62F1B-2D94-F8F7-17E0-BC1A0BE67885}"/>
              </a:ext>
            </a:extLst>
          </p:cNvPr>
          <p:cNvSpPr txBox="1"/>
          <p:nvPr/>
        </p:nvSpPr>
        <p:spPr>
          <a:xfrm>
            <a:off x="720087" y="5145396"/>
            <a:ext cx="4036312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Le candidat pourra proposer d’autres indicateurs de suivi en plus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1546D74-B3DA-A486-E896-746DD46FF9AB}"/>
              </a:ext>
            </a:extLst>
          </p:cNvPr>
          <p:cNvSpPr txBox="1"/>
          <p:nvPr/>
        </p:nvSpPr>
        <p:spPr>
          <a:xfrm>
            <a:off x="5615283" y="5745535"/>
            <a:ext cx="6096000" cy="96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600"/>
              </a:spcAft>
            </a:pPr>
            <a:r>
              <a:rPr lang="fr-FR" sz="1800" dirty="0">
                <a:solidFill>
                  <a:schemeClr val="accent1"/>
                </a:solidFill>
                <a:effectLst/>
                <a:latin typeface="Gill Sans MT" panose="020B0502020104020203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Les différentes formules de calcul de ces taux de captage sont précisées en annexe 3 du cahier des charges de cet Appel à projets</a:t>
            </a:r>
          </a:p>
        </p:txBody>
      </p:sp>
    </p:spTree>
    <p:extLst>
      <p:ext uri="{BB962C8B-B14F-4D97-AF65-F5344CB8AC3E}">
        <p14:creationId xmlns:p14="http://schemas.microsoft.com/office/powerpoint/2010/main" val="48287903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78019A-618F-5097-A912-569E03BD5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E9955D4D-C53F-6F5D-C8AD-E4E001CB5D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BE2006-DBBB-B14E-BCD7-5B3626703F01}" type="slidenum">
              <a:rPr kumimoji="0" lang="fr-FR" sz="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Titre 2">
            <a:extLst>
              <a:ext uri="{FF2B5EF4-FFF2-40B4-BE49-F238E27FC236}">
                <a16:creationId xmlns:a16="http://schemas.microsoft.com/office/drawing/2014/main" id="{E23ADC19-DF9E-ECDA-0F6D-FD1345B468AF}"/>
              </a:ext>
            </a:extLst>
          </p:cNvPr>
          <p:cNvSpPr txBox="1">
            <a:spLocks/>
          </p:cNvSpPr>
          <p:nvPr/>
        </p:nvSpPr>
        <p:spPr>
          <a:xfrm>
            <a:off x="548640" y="84619"/>
            <a:ext cx="1083327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AAP 2026 – Taux de captage minimum visés</a:t>
            </a: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C61300CE-BC3D-5A37-F26A-27337C31E7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854978"/>
              </p:ext>
            </p:extLst>
          </p:nvPr>
        </p:nvGraphicFramePr>
        <p:xfrm>
          <a:off x="2132432" y="1201854"/>
          <a:ext cx="3046324" cy="4685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679">
                  <a:extLst>
                    <a:ext uri="{9D8B030D-6E8A-4147-A177-3AD203B41FA5}">
                      <a16:colId xmlns:a16="http://schemas.microsoft.com/office/drawing/2014/main" val="1968792612"/>
                    </a:ext>
                  </a:extLst>
                </a:gridCol>
                <a:gridCol w="1817645">
                  <a:extLst>
                    <a:ext uri="{9D8B030D-6E8A-4147-A177-3AD203B41FA5}">
                      <a16:colId xmlns:a16="http://schemas.microsoft.com/office/drawing/2014/main" val="795966988"/>
                    </a:ext>
                  </a:extLst>
                </a:gridCol>
              </a:tblGrid>
              <a:tr h="478846">
                <a:tc>
                  <a:txBody>
                    <a:bodyPr/>
                    <a:lstStyle/>
                    <a:p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Matériaux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2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Taux de captage minimum Catégorie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0934097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PET Clair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0104515"/>
                  </a:ext>
                </a:extLst>
              </a:tr>
              <a:tr h="3823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Flux dev souple </a:t>
                      </a:r>
                    </a:p>
                    <a:p>
                      <a:endParaRPr lang="fr-FR" sz="12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289924"/>
                  </a:ext>
                </a:extLst>
              </a:tr>
              <a:tr h="3780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Flux dev rigide</a:t>
                      </a:r>
                    </a:p>
                    <a:p>
                      <a:endParaRPr lang="fr-FR" sz="12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5916467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PE-PP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62070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PCM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525827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PCNC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37564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PCC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1257602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JRM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585510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Acier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153274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ALU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383688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Petit Alu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010581"/>
                  </a:ext>
                </a:extLst>
              </a:tr>
              <a:tr h="440181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Autre flux escompté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7685757"/>
                  </a:ext>
                </a:extLst>
              </a:tr>
            </a:tbl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817C081B-C979-E046-B5BB-B8C830330829}"/>
              </a:ext>
            </a:extLst>
          </p:cNvPr>
          <p:cNvSpPr txBox="1"/>
          <p:nvPr/>
        </p:nvSpPr>
        <p:spPr>
          <a:xfrm>
            <a:off x="7311263" y="1662119"/>
            <a:ext cx="42937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Ces taux de captages sont les minimas requis à viser pour les centres de tri candidats</a:t>
            </a:r>
          </a:p>
        </p:txBody>
      </p:sp>
    </p:spTree>
    <p:extLst>
      <p:ext uri="{BB962C8B-B14F-4D97-AF65-F5344CB8AC3E}">
        <p14:creationId xmlns:p14="http://schemas.microsoft.com/office/powerpoint/2010/main" val="2628892128"/>
      </p:ext>
    </p:extLst>
  </p:cSld>
  <p:clrMapOvr>
    <a:masterClrMapping/>
  </p:clrMapOvr>
</p:sld>
</file>

<file path=ppt/theme/theme1.xml><?xml version="1.0" encoding="utf-8"?>
<a:theme xmlns:a="http://schemas.openxmlformats.org/drawingml/2006/main" name="Client">
  <a:themeElements>
    <a:clrScheme name="CITEO EMPG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263864"/>
      </a:accent1>
      <a:accent2>
        <a:srgbClr val="23A7E6"/>
      </a:accent2>
      <a:accent3>
        <a:srgbClr val="63B452"/>
      </a:accent3>
      <a:accent4>
        <a:srgbClr val="FCD559"/>
      </a:accent4>
      <a:accent5>
        <a:srgbClr val="FFFFFF"/>
      </a:accent5>
      <a:accent6>
        <a:srgbClr val="FFFFFF"/>
      </a:accent6>
      <a:hlink>
        <a:srgbClr val="000000"/>
      </a:hlink>
      <a:folHlink>
        <a:srgbClr val="000000"/>
      </a:folHlink>
    </a:clrScheme>
    <a:fontScheme name="Gill Sans Nova Inline Regular - Arial">
      <a:majorFont>
        <a:latin typeface="Gill Sans Nova Inline Regular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Bleu marine 100%">
      <a:srgbClr val="263864"/>
    </a:custClr>
    <a:custClr name="Bleu marine 80%">
      <a:srgbClr val="516083"/>
    </a:custClr>
    <a:custClr name="Bleu marine 60%">
      <a:srgbClr val="7D88A2"/>
    </a:custClr>
    <a:custClr name="Bleu marine 40%">
      <a:srgbClr val="A8AFC1"/>
    </a:custClr>
    <a:custClr name="Bleu marine 20%">
      <a:srgbClr val="D4D7E0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Papier &amp; Carton">
      <a:srgbClr val="0071B1"/>
    </a:custClr>
    <a:custClr name="Verre">
      <a:srgbClr val="428633"/>
    </a:custClr>
    <a:custClr name="Plastiques">
      <a:srgbClr val="F3D224"/>
    </a:custClr>
    <a:custClr name="Metal">
      <a:srgbClr val="6A6865"/>
    </a:custClr>
    <a:custClr name="Emaballages complexes">
      <a:srgbClr val="EE7336"/>
    </a:custClr>
    <a:custClr name="Univer Reduction">
      <a:srgbClr val="8E4900"/>
    </a:custClr>
    <a:custClr name="Univers Reemploi">
      <a:srgbClr val="5B21B6"/>
    </a:custClr>
    <a:custClr name="Recycler">
      <a:srgbClr val="02658A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Masque PPT_CITEO EMPG.potx" id="{EEA2A4B3-89BC-4BBA-97DA-A6AE539215FF}" vid="{585B1D1D-7038-49F3-9A6A-0054D87C74DF}"/>
    </a:ext>
  </a:extLst>
</a:theme>
</file>

<file path=ppt/theme/theme2.xml><?xml version="1.0" encoding="utf-8"?>
<a:theme xmlns:a="http://schemas.openxmlformats.org/drawingml/2006/main" name="7_Chapitre VERT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8D893F99-7BDC-4CA4-9180-3151D2E8F148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F2EE101292C740B25DAAF2D267C100" ma:contentTypeVersion="19" ma:contentTypeDescription="Crée un document." ma:contentTypeScope="" ma:versionID="8e944f260d80e7f3cf91c2e172c2bbb1">
  <xsd:schema xmlns:xsd="http://www.w3.org/2001/XMLSchema" xmlns:xs="http://www.w3.org/2001/XMLSchema" xmlns:p="http://schemas.microsoft.com/office/2006/metadata/properties" xmlns:ns2="81221dee-5606-43d8-9b03-0e1c61c53ea5" xmlns:ns3="c30b790a-164a-4a27-80e7-afb1cf9940e1" targetNamespace="http://schemas.microsoft.com/office/2006/metadata/properties" ma:root="true" ma:fieldsID="5398d2f13d9dce9af1708976980b57b3" ns2:_="" ns3:_="">
    <xsd:import namespace="81221dee-5606-43d8-9b03-0e1c61c53ea5"/>
    <xsd:import namespace="c30b790a-164a-4a27-80e7-afb1cf9940e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221dee-5606-43d8-9b03-0e1c61c53ea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40af6b1-a2af-400a-9185-eaf9f6963b3b}" ma:internalName="TaxCatchAll" ma:showField="CatchAllData" ma:web="81221dee-5606-43d8-9b03-0e1c61c53ea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0b790a-164a-4a27-80e7-afb1cf9940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594a083a-1e22-4320-a76d-dcd5c55a69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1221dee-5606-43d8-9b03-0e1c61c53ea5" xsi:nil="true"/>
    <lcf76f155ced4ddcb4097134ff3c332f xmlns="c30b790a-164a-4a27-80e7-afb1cf9940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CDF117C-6EFD-4211-B423-C51A500F6C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221dee-5606-43d8-9b03-0e1c61c53ea5"/>
    <ds:schemaRef ds:uri="c30b790a-164a-4a27-80e7-afb1cf9940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E3D07C3-91EC-4457-9111-A22581733B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109179-281E-40E8-895E-42A6B85F15CB}">
  <ds:schemaRefs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elements/1.1/"/>
    <ds:schemaRef ds:uri="http://schemas.microsoft.com/office/2006/documentManagement/types"/>
    <ds:schemaRef ds:uri="http://www.w3.org/XML/1998/namespace"/>
    <ds:schemaRef ds:uri="c30b790a-164a-4a27-80e7-afb1cf9940e1"/>
    <ds:schemaRef ds:uri="http://schemas.microsoft.com/office/infopath/2007/PartnerControls"/>
    <ds:schemaRef ds:uri="81221dee-5606-43d8-9b03-0e1c61c53ea5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857</Words>
  <Application>Microsoft Office PowerPoint</Application>
  <PresentationFormat>Widescreen</PresentationFormat>
  <Paragraphs>123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Client</vt:lpstr>
      <vt:lpstr>7_Chapitre VERT</vt:lpstr>
      <vt:lpstr>Appel à projet Centres de tri 2026</vt:lpstr>
      <vt:lpstr>Rappel des modalités de candidature</vt:lpstr>
      <vt:lpstr>Présentation du candidat catégorie 2</vt:lpstr>
      <vt:lpstr>Présentation du projet</vt:lpstr>
      <vt:lpstr>Présentation du projet Construction de nouveau Centre de tri ( max 10 slides)</vt:lpstr>
      <vt:lpstr>Catégorie 2 : indicateurs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BRAULT Baptiste</dc:creator>
  <cp:lastModifiedBy>GHIMAJI Ilef</cp:lastModifiedBy>
  <cp:revision>30</cp:revision>
  <dcterms:created xsi:type="dcterms:W3CDTF">2026-02-17T08:11:14Z</dcterms:created>
  <dcterms:modified xsi:type="dcterms:W3CDTF">2026-04-14T08:56:57Z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0x01010075F2EE101292C740B25DAAF2D267C100</vt:lpwstr>
  </property>
  <property fmtid="{D5CDD505-2E9C-101B-9397-08002B2CF9AE}" pid="3" name="MediaServiceImageTags">
    <vt:lpwstr/>
  </property>
</Properties>
</file>