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4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5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6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7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8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9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0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11.xml" ContentType="application/vnd.openxmlformats-officedocument.theme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915" r:id="rId4"/>
    <p:sldMasterId id="2147484931" r:id="rId5"/>
    <p:sldMasterId id="2147484950" r:id="rId6"/>
    <p:sldMasterId id="2147485045" r:id="rId7"/>
    <p:sldMasterId id="2147484969" r:id="rId8"/>
    <p:sldMasterId id="2147484988" r:id="rId9"/>
    <p:sldMasterId id="2147485007" r:id="rId10"/>
    <p:sldMasterId id="2147485026" r:id="rId11"/>
    <p:sldMasterId id="2147485064" r:id="rId12"/>
    <p:sldMasterId id="2147485083" r:id="rId13"/>
    <p:sldMasterId id="2147485102" r:id="rId14"/>
    <p:sldMasterId id="2147485123" r:id="rId15"/>
  </p:sldMasterIdLst>
  <p:notesMasterIdLst>
    <p:notesMasterId r:id="rId25"/>
  </p:notesMasterIdLst>
  <p:handoutMasterIdLst>
    <p:handoutMasterId r:id="rId26"/>
  </p:handoutMasterIdLst>
  <p:sldIdLst>
    <p:sldId id="354" r:id="rId16"/>
    <p:sldId id="355" r:id="rId17"/>
    <p:sldId id="399" r:id="rId18"/>
    <p:sldId id="400" r:id="rId19"/>
    <p:sldId id="403" r:id="rId20"/>
    <p:sldId id="398" r:id="rId21"/>
    <p:sldId id="2147482846" r:id="rId22"/>
    <p:sldId id="404" r:id="rId23"/>
    <p:sldId id="408" r:id="rId24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4AF320A-4345-FA68-D0E9-098CC8DEE9D8}" name="TRUSCELLO Cynthia" initials="TC" userId="S::cynthia.truscello@citeo.com::50f02d5a-c789-48c0-b719-a82100e4b27c" providerId="AD"/>
  <p188:author id="{93E9DC37-9B4B-1F56-C06A-B59DEC52818F}" name="MARQUEBIELLE Adeline" initials="AM" userId="S::adeline.marquebielle@citeo.com::f14d3285-4751-4f25-a851-78328a2a3a27" providerId="AD"/>
  <p188:author id="{97F8FDA0-F95A-D6CA-1760-9E52D087592C}" name="BRAULT Baptiste" initials="BB" userId="S::baptiste.brault@citeo.com::f9ec8bd5-a7ee-4242-afb7-f9c8a7d220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DFA"/>
    <a:srgbClr val="FED27A"/>
    <a:srgbClr val="A298CA"/>
    <a:srgbClr val="FDD1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BBD7EF-1639-4A35-BCEB-4676B715D6A3}" v="1" dt="2026-06-12T09:21:28.067"/>
    <p1510:client id="{65AB1C1B-4C26-1C64-83CF-47D19D9FD7F8}" v="3" dt="2026-06-12T09:53:47.7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notesMaster" Target="notesMasters/notes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QUEBIELLE Adeline" userId="S::adeline.marquebielle@citeo.com::f14d3285-4751-4f25-a851-78328a2a3a27" providerId="AD" clId="Web-{65AB1C1B-4C26-1C64-83CF-47D19D9FD7F8}"/>
    <pc:docChg chg="modSld">
      <pc:chgData name="MARQUEBIELLE Adeline" userId="S::adeline.marquebielle@citeo.com::f14d3285-4751-4f25-a851-78328a2a3a27" providerId="AD" clId="Web-{65AB1C1B-4C26-1C64-83CF-47D19D9FD7F8}" dt="2026-06-12T09:53:45.206" v="0" actId="20577"/>
      <pc:docMkLst>
        <pc:docMk/>
      </pc:docMkLst>
      <pc:sldChg chg="modSp">
        <pc:chgData name="MARQUEBIELLE Adeline" userId="S::adeline.marquebielle@citeo.com::f14d3285-4751-4f25-a851-78328a2a3a27" providerId="AD" clId="Web-{65AB1C1B-4C26-1C64-83CF-47D19D9FD7F8}" dt="2026-06-12T09:53:45.206" v="0" actId="20577"/>
        <pc:sldMkLst>
          <pc:docMk/>
          <pc:sldMk cId="1058955679" sldId="398"/>
        </pc:sldMkLst>
        <pc:spChg chg="mod">
          <ac:chgData name="MARQUEBIELLE Adeline" userId="S::adeline.marquebielle@citeo.com::f14d3285-4751-4f25-a851-78328a2a3a27" providerId="AD" clId="Web-{65AB1C1B-4C26-1C64-83CF-47D19D9FD7F8}" dt="2026-06-12T09:53:45.206" v="0" actId="20577"/>
          <ac:spMkLst>
            <pc:docMk/>
            <pc:sldMk cId="1058955679" sldId="398"/>
            <ac:spMk id="12" creationId="{6B9ABD6A-6749-EAF0-5510-50EFBF7FD738}"/>
          </ac:spMkLst>
        </pc:spChg>
      </pc:sldChg>
    </pc:docChg>
  </pc:docChgLst>
  <pc:docChgLst>
    <pc:chgData name="GHIMAJI Ilef" userId="bbd61461-fa55-477e-bb86-45d8c082e7c9" providerId="ADAL" clId="{67F7C913-2821-4477-A796-352D8C7BDF6D}"/>
    <pc:docChg chg="custSel modSld">
      <pc:chgData name="GHIMAJI Ilef" userId="bbd61461-fa55-477e-bb86-45d8c082e7c9" providerId="ADAL" clId="{67F7C913-2821-4477-A796-352D8C7BDF6D}" dt="2026-06-12T09:21:38" v="74" actId="20577"/>
      <pc:docMkLst>
        <pc:docMk/>
      </pc:docMkLst>
      <pc:sldChg chg="modSp mod">
        <pc:chgData name="GHIMAJI Ilef" userId="bbd61461-fa55-477e-bb86-45d8c082e7c9" providerId="ADAL" clId="{67F7C913-2821-4477-A796-352D8C7BDF6D}" dt="2026-06-12T09:15:41.581" v="40" actId="20577"/>
        <pc:sldMkLst>
          <pc:docMk/>
          <pc:sldMk cId="1057808783" sldId="354"/>
        </pc:sldMkLst>
        <pc:spChg chg="mod">
          <ac:chgData name="GHIMAJI Ilef" userId="bbd61461-fa55-477e-bb86-45d8c082e7c9" providerId="ADAL" clId="{67F7C913-2821-4477-A796-352D8C7BDF6D}" dt="2026-06-12T09:15:41.581" v="40" actId="20577"/>
          <ac:spMkLst>
            <pc:docMk/>
            <pc:sldMk cId="1057808783" sldId="354"/>
            <ac:spMk id="3" creationId="{4F6A8116-7E7F-23A1-63FD-CDDCD5CCE0E7}"/>
          </ac:spMkLst>
        </pc:spChg>
      </pc:sldChg>
      <pc:sldChg chg="modSp mod">
        <pc:chgData name="GHIMAJI Ilef" userId="bbd61461-fa55-477e-bb86-45d8c082e7c9" providerId="ADAL" clId="{67F7C913-2821-4477-A796-352D8C7BDF6D}" dt="2026-06-12T09:16:27.142" v="68" actId="20577"/>
        <pc:sldMkLst>
          <pc:docMk/>
          <pc:sldMk cId="3372223926" sldId="355"/>
        </pc:sldMkLst>
        <pc:spChg chg="mod">
          <ac:chgData name="GHIMAJI Ilef" userId="bbd61461-fa55-477e-bb86-45d8c082e7c9" providerId="ADAL" clId="{67F7C913-2821-4477-A796-352D8C7BDF6D}" dt="2026-06-12T09:16:27.142" v="68" actId="20577"/>
          <ac:spMkLst>
            <pc:docMk/>
            <pc:sldMk cId="3372223926" sldId="355"/>
            <ac:spMk id="3" creationId="{F53BC019-0AF7-DB8C-808D-046E87C6D2CE}"/>
          </ac:spMkLst>
        </pc:spChg>
      </pc:sldChg>
      <pc:sldChg chg="modSp mod">
        <pc:chgData name="GHIMAJI Ilef" userId="bbd61461-fa55-477e-bb86-45d8c082e7c9" providerId="ADAL" clId="{67F7C913-2821-4477-A796-352D8C7BDF6D}" dt="2026-06-12T09:16:59.909" v="69" actId="20577"/>
        <pc:sldMkLst>
          <pc:docMk/>
          <pc:sldMk cId="893773909" sldId="400"/>
        </pc:sldMkLst>
        <pc:spChg chg="mod">
          <ac:chgData name="GHIMAJI Ilef" userId="bbd61461-fa55-477e-bb86-45d8c082e7c9" providerId="ADAL" clId="{67F7C913-2821-4477-A796-352D8C7BDF6D}" dt="2026-06-12T09:16:59.909" v="69" actId="20577"/>
          <ac:spMkLst>
            <pc:docMk/>
            <pc:sldMk cId="893773909" sldId="400"/>
            <ac:spMk id="5" creationId="{1759F6A6-15B9-D693-C3CB-DD73AE8B1378}"/>
          </ac:spMkLst>
        </pc:spChg>
      </pc:sldChg>
      <pc:sldChg chg="modSp mod">
        <pc:chgData name="GHIMAJI Ilef" userId="bbd61461-fa55-477e-bb86-45d8c082e7c9" providerId="ADAL" clId="{67F7C913-2821-4477-A796-352D8C7BDF6D}" dt="2026-06-12T09:21:38" v="74" actId="20577"/>
        <pc:sldMkLst>
          <pc:docMk/>
          <pc:sldMk cId="978733202" sldId="403"/>
        </pc:sldMkLst>
        <pc:spChg chg="mod">
          <ac:chgData name="GHIMAJI Ilef" userId="bbd61461-fa55-477e-bb86-45d8c082e7c9" providerId="ADAL" clId="{67F7C913-2821-4477-A796-352D8C7BDF6D}" dt="2026-06-12T09:21:38" v="74" actId="20577"/>
          <ac:spMkLst>
            <pc:docMk/>
            <pc:sldMk cId="978733202" sldId="403"/>
            <ac:spMk id="5" creationId="{1759F6A6-15B9-D693-C3CB-DD73AE8B137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13021FD6-F4A3-4CE9-8BF7-61E4B108E6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54AFF44-C776-4013-8113-ADD0F6DC56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30695-114A-4DF4-B285-E9BB8C2CA01F}" type="datetimeFigureOut">
              <a:rPr lang="fr-FR" smtClean="0"/>
              <a:t>12/06/2026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3BDECD-282B-4AA6-A298-2AD35D2248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B2E887-1637-4F2E-83F5-1DD3E3D30E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ECE26-B55C-4363-B6E0-E9871D881D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1689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CDD07-B648-1F44-9CEF-DEEBCBF258B4}" type="datetimeFigureOut">
              <a:rPr lang="fr-FR" smtClean="0"/>
              <a:t>12/06/2026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C5CB33-E482-9849-BFFC-1B432ED7E1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1947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9548B-92C0-B7C8-F483-71C81C7CE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F9A32B6-57E3-7EFB-F61F-517B1A9285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2F548DC-A165-73D2-0E5A-25E852DA4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4709F6-615F-06AA-4D96-788561587E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B309E8-395C-4D01-9373-4C3DA675399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77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2.xml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2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svg"/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2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2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Master" Target="../slideMasters/slideMaster1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2160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84124969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044901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67575310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17729354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6523539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1165454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8313259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830316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4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4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4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4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97322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097292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8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9624701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5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51229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5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96481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63842212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0685971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6396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2908193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0106898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41393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309930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42864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873599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7618377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937622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63094838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0161529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5681659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5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5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5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5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520346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390476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59425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551666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7625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535873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4725978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96085582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287220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0845584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1402753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675224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157583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1029559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8962940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664013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3839814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907772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8210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3843328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489956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921247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361148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rgbClr val="FED27A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FED27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388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rgbClr val="FED27A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FED27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80590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rgbClr val="FED27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rgbClr val="FED27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10231403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rgbClr val="FED27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rgbClr val="FED27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58522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rgbClr val="00A3D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8080258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rgbClr val="FED27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rgbClr val="FED27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582777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31906183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34760332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012795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rgbClr val="FED2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190964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99316534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2693157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2215321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0602316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FED27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4159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tx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tx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tx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tx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27449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FED27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2021636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FED27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FED27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FED27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FED27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FED27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61498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29578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14735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2024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829390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2024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529698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9220038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10514548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067753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35851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55155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3104741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269276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327612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4035924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5357267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2235690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73507749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3205430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3378455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332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345775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049150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2024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47592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52727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6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04267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53413443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0685369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221373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0643350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5967356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8187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Espace réservé pour une image  39">
            <a:extLst>
              <a:ext uri="{FF2B5EF4-FFF2-40B4-BE49-F238E27FC236}">
                <a16:creationId xmlns:a16="http://schemas.microsoft.com/office/drawing/2014/main" id="{56795DDD-275B-F04E-0226-58F0750A583F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 bwMode="gray">
          <a:xfrm>
            <a:off x="629400" y="640800"/>
            <a:ext cx="10933200" cy="2214776"/>
          </a:xfrm>
          <a:custGeom>
            <a:avLst/>
            <a:gdLst>
              <a:gd name="connsiteX0" fmla="*/ 10911600 w 10911600"/>
              <a:gd name="connsiteY0" fmla="*/ 2009734 h 2210400"/>
              <a:gd name="connsiteX1" fmla="*/ 10911600 w 10911600"/>
              <a:gd name="connsiteY1" fmla="*/ 2210400 h 2210400"/>
              <a:gd name="connsiteX2" fmla="*/ 10711366 w 10911600"/>
              <a:gd name="connsiteY2" fmla="*/ 2210400 h 2210400"/>
              <a:gd name="connsiteX3" fmla="*/ 9796294 w 10911600"/>
              <a:gd name="connsiteY3" fmla="*/ 2003876 h 2210400"/>
              <a:gd name="connsiteX4" fmla="*/ 10001910 w 10911600"/>
              <a:gd name="connsiteY4" fmla="*/ 2210400 h 2210400"/>
              <a:gd name="connsiteX5" fmla="*/ 9590112 w 10911600"/>
              <a:gd name="connsiteY5" fmla="*/ 2210400 h 2210400"/>
              <a:gd name="connsiteX6" fmla="*/ 10670734 w 10911600"/>
              <a:gd name="connsiteY6" fmla="*/ 0 h 2210400"/>
              <a:gd name="connsiteX7" fmla="*/ 10911600 w 10911600"/>
              <a:gd name="connsiteY7" fmla="*/ 0 h 2210400"/>
              <a:gd name="connsiteX8" fmla="*/ 10911600 w 10911600"/>
              <a:gd name="connsiteY8" fmla="*/ 520195 h 2210400"/>
              <a:gd name="connsiteX9" fmla="*/ 10353642 w 10911600"/>
              <a:gd name="connsiteY9" fmla="*/ 1080055 h 2210400"/>
              <a:gd name="connsiteX10" fmla="*/ 10534858 w 10911600"/>
              <a:gd name="connsiteY10" fmla="*/ 1262066 h 2210400"/>
              <a:gd name="connsiteX11" fmla="*/ 10911600 w 10911600"/>
              <a:gd name="connsiteY11" fmla="*/ 883668 h 2210400"/>
              <a:gd name="connsiteX12" fmla="*/ 10911600 w 10911600"/>
              <a:gd name="connsiteY12" fmla="*/ 1645785 h 2210400"/>
              <a:gd name="connsiteX13" fmla="*/ 10348924 w 10911600"/>
              <a:gd name="connsiteY13" fmla="*/ 2210400 h 2210400"/>
              <a:gd name="connsiteX14" fmla="*/ 10023446 w 10911600"/>
              <a:gd name="connsiteY14" fmla="*/ 2210400 h 2210400"/>
              <a:gd name="connsiteX15" fmla="*/ 10025192 w 10911600"/>
              <a:gd name="connsiteY15" fmla="*/ 1591960 h 2210400"/>
              <a:gd name="connsiteX16" fmla="*/ 9387964 w 10911600"/>
              <a:gd name="connsiteY16" fmla="*/ 1593754 h 2210400"/>
              <a:gd name="connsiteX17" fmla="*/ 9615078 w 10911600"/>
              <a:gd name="connsiteY17" fmla="*/ 1821867 h 2210400"/>
              <a:gd name="connsiteX18" fmla="*/ 9228242 w 10911600"/>
              <a:gd name="connsiteY18" fmla="*/ 2210400 h 2210400"/>
              <a:gd name="connsiteX19" fmla="*/ 8469412 w 10911600"/>
              <a:gd name="connsiteY19" fmla="*/ 2210400 h 2210400"/>
              <a:gd name="connsiteX20" fmla="*/ 8428214 w 10911600"/>
              <a:gd name="connsiteY20" fmla="*/ 0 h 2210400"/>
              <a:gd name="connsiteX21" fmla="*/ 9187048 w 10911600"/>
              <a:gd name="connsiteY21" fmla="*/ 0 h 2210400"/>
              <a:gd name="connsiteX22" fmla="*/ 7960904 w 10911600"/>
              <a:gd name="connsiteY22" fmla="*/ 1231531 h 2210400"/>
              <a:gd name="connsiteX23" fmla="*/ 8142118 w 10911600"/>
              <a:gd name="connsiteY23" fmla="*/ 1413542 h 2210400"/>
              <a:gd name="connsiteX24" fmla="*/ 9549474 w 10911600"/>
              <a:gd name="connsiteY24" fmla="*/ 0 h 2210400"/>
              <a:gd name="connsiteX25" fmla="*/ 10308306 w 10911600"/>
              <a:gd name="connsiteY25" fmla="*/ 0 h 2210400"/>
              <a:gd name="connsiteX26" fmla="*/ 8106986 w 10911600"/>
              <a:gd name="connsiteY26" fmla="*/ 2210400 h 2210400"/>
              <a:gd name="connsiteX27" fmla="*/ 6226890 w 10911600"/>
              <a:gd name="connsiteY27" fmla="*/ 2210400 h 2210400"/>
              <a:gd name="connsiteX28" fmla="*/ 7306954 w 10911600"/>
              <a:gd name="connsiteY28" fmla="*/ 0 h 2210400"/>
              <a:gd name="connsiteX29" fmla="*/ 8065784 w 10911600"/>
              <a:gd name="connsiteY29" fmla="*/ 0 h 2210400"/>
              <a:gd name="connsiteX30" fmla="*/ 5865056 w 10911600"/>
              <a:gd name="connsiteY30" fmla="*/ 2210400 h 2210400"/>
              <a:gd name="connsiteX31" fmla="*/ 5106222 w 10911600"/>
              <a:gd name="connsiteY31" fmla="*/ 2210400 h 2210400"/>
              <a:gd name="connsiteX32" fmla="*/ 5065022 w 10911600"/>
              <a:gd name="connsiteY32" fmla="*/ 0 h 2210400"/>
              <a:gd name="connsiteX33" fmla="*/ 5823862 w 10911600"/>
              <a:gd name="connsiteY33" fmla="*/ 0 h 2210400"/>
              <a:gd name="connsiteX34" fmla="*/ 5299920 w 10911600"/>
              <a:gd name="connsiteY34" fmla="*/ 526243 h 2210400"/>
              <a:gd name="connsiteX35" fmla="*/ 5481134 w 10911600"/>
              <a:gd name="connsiteY35" fmla="*/ 708254 h 2210400"/>
              <a:gd name="connsiteX36" fmla="*/ 6186288 w 10911600"/>
              <a:gd name="connsiteY36" fmla="*/ 0 h 2210400"/>
              <a:gd name="connsiteX37" fmla="*/ 6945118 w 10911600"/>
              <a:gd name="connsiteY37" fmla="*/ 0 h 2210400"/>
              <a:gd name="connsiteX38" fmla="*/ 4743796 w 10911600"/>
              <a:gd name="connsiteY38" fmla="*/ 2210400 h 2210400"/>
              <a:gd name="connsiteX39" fmla="*/ 3984973 w 10911600"/>
              <a:gd name="connsiteY39" fmla="*/ 2210400 h 2210400"/>
              <a:gd name="connsiteX40" fmla="*/ 4622750 w 10911600"/>
              <a:gd name="connsiteY40" fmla="*/ 1570405 h 2210400"/>
              <a:gd name="connsiteX41" fmla="*/ 4849864 w 10911600"/>
              <a:gd name="connsiteY41" fmla="*/ 1797918 h 2210400"/>
              <a:gd name="connsiteX42" fmla="*/ 4851654 w 10911600"/>
              <a:gd name="connsiteY42" fmla="*/ 1160283 h 2210400"/>
              <a:gd name="connsiteX43" fmla="*/ 4851654 w 10911600"/>
              <a:gd name="connsiteY43" fmla="*/ 1158487 h 2210400"/>
              <a:gd name="connsiteX44" fmla="*/ 4214426 w 10911600"/>
              <a:gd name="connsiteY44" fmla="*/ 1160283 h 2210400"/>
              <a:gd name="connsiteX45" fmla="*/ 4441538 w 10911600"/>
              <a:gd name="connsiteY45" fmla="*/ 1388397 h 2210400"/>
              <a:gd name="connsiteX46" fmla="*/ 3622544 w 10911600"/>
              <a:gd name="connsiteY46" fmla="*/ 2210400 h 2210400"/>
              <a:gd name="connsiteX47" fmla="*/ 2863702 w 10911600"/>
              <a:gd name="connsiteY47" fmla="*/ 2210400 h 2210400"/>
              <a:gd name="connsiteX48" fmla="*/ 3943765 w 10911600"/>
              <a:gd name="connsiteY48" fmla="*/ 0 h 2210400"/>
              <a:gd name="connsiteX49" fmla="*/ 4702598 w 10911600"/>
              <a:gd name="connsiteY49" fmla="*/ 0 h 2210400"/>
              <a:gd name="connsiteX50" fmla="*/ 2501865 w 10911600"/>
              <a:gd name="connsiteY50" fmla="*/ 2210400 h 2210400"/>
              <a:gd name="connsiteX51" fmla="*/ 1743033 w 10911600"/>
              <a:gd name="connsiteY51" fmla="*/ 2210400 h 2210400"/>
              <a:gd name="connsiteX52" fmla="*/ 2823095 w 10911600"/>
              <a:gd name="connsiteY52" fmla="*/ 0 h 2210400"/>
              <a:gd name="connsiteX53" fmla="*/ 3581930 w 10911600"/>
              <a:gd name="connsiteY53" fmla="*/ 0 h 2210400"/>
              <a:gd name="connsiteX54" fmla="*/ 1380611 w 10911600"/>
              <a:gd name="connsiteY54" fmla="*/ 2210400 h 2210400"/>
              <a:gd name="connsiteX55" fmla="*/ 621775 w 10911600"/>
              <a:gd name="connsiteY55" fmla="*/ 2210400 h 2210400"/>
              <a:gd name="connsiteX56" fmla="*/ 1701838 w 10911600"/>
              <a:gd name="connsiteY56" fmla="*/ 0 h 2210400"/>
              <a:gd name="connsiteX57" fmla="*/ 2460667 w 10911600"/>
              <a:gd name="connsiteY57" fmla="*/ 0 h 2210400"/>
              <a:gd name="connsiteX58" fmla="*/ 259347 w 10911600"/>
              <a:gd name="connsiteY58" fmla="*/ 2210400 h 2210400"/>
              <a:gd name="connsiteX59" fmla="*/ 0 w 10911600"/>
              <a:gd name="connsiteY59" fmla="*/ 2210400 h 2210400"/>
              <a:gd name="connsiteX60" fmla="*/ 0 w 10911600"/>
              <a:gd name="connsiteY60" fmla="*/ 1709315 h 2210400"/>
              <a:gd name="connsiteX61" fmla="*/ 580577 w 10911600"/>
              <a:gd name="connsiteY61" fmla="*/ 0 h 2210400"/>
              <a:gd name="connsiteX62" fmla="*/ 1339410 w 10911600"/>
              <a:gd name="connsiteY62" fmla="*/ 0 h 2210400"/>
              <a:gd name="connsiteX63" fmla="*/ 0 w 10911600"/>
              <a:gd name="connsiteY63" fmla="*/ 1345295 h 2210400"/>
              <a:gd name="connsiteX64" fmla="*/ 0 w 10911600"/>
              <a:gd name="connsiteY64" fmla="*/ 583128 h 2210400"/>
              <a:gd name="connsiteX65" fmla="*/ 0 w 10911600"/>
              <a:gd name="connsiteY65" fmla="*/ 0 h 2210400"/>
              <a:gd name="connsiteX66" fmla="*/ 218744 w 10911600"/>
              <a:gd name="connsiteY66" fmla="*/ 0 h 2210400"/>
              <a:gd name="connsiteX67" fmla="*/ 0 w 10911600"/>
              <a:gd name="connsiteY67" fmla="*/ 219706 h 22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911600" h="2210400">
                <a:moveTo>
                  <a:pt x="10911600" y="2009734"/>
                </a:moveTo>
                <a:lnTo>
                  <a:pt x="10911600" y="2210400"/>
                </a:lnTo>
                <a:lnTo>
                  <a:pt x="10711366" y="2210400"/>
                </a:lnTo>
                <a:close/>
                <a:moveTo>
                  <a:pt x="9796294" y="2003876"/>
                </a:moveTo>
                <a:lnTo>
                  <a:pt x="10001910" y="2210400"/>
                </a:lnTo>
                <a:lnTo>
                  <a:pt x="9590112" y="2210400"/>
                </a:lnTo>
                <a:close/>
                <a:moveTo>
                  <a:pt x="10670734" y="0"/>
                </a:moveTo>
                <a:lnTo>
                  <a:pt x="10911600" y="0"/>
                </a:lnTo>
                <a:lnTo>
                  <a:pt x="10911600" y="520195"/>
                </a:lnTo>
                <a:lnTo>
                  <a:pt x="10353642" y="1080055"/>
                </a:lnTo>
                <a:lnTo>
                  <a:pt x="10534858" y="1262066"/>
                </a:lnTo>
                <a:lnTo>
                  <a:pt x="10911600" y="883668"/>
                </a:lnTo>
                <a:lnTo>
                  <a:pt x="10911600" y="1645785"/>
                </a:lnTo>
                <a:lnTo>
                  <a:pt x="10348924" y="2210400"/>
                </a:lnTo>
                <a:lnTo>
                  <a:pt x="10023446" y="2210400"/>
                </a:lnTo>
                <a:lnTo>
                  <a:pt x="10025192" y="1591960"/>
                </a:lnTo>
                <a:lnTo>
                  <a:pt x="9387964" y="1593754"/>
                </a:lnTo>
                <a:lnTo>
                  <a:pt x="9615078" y="1821867"/>
                </a:lnTo>
                <a:lnTo>
                  <a:pt x="9228242" y="2210400"/>
                </a:lnTo>
                <a:lnTo>
                  <a:pt x="8469412" y="2210400"/>
                </a:lnTo>
                <a:close/>
                <a:moveTo>
                  <a:pt x="8428214" y="0"/>
                </a:moveTo>
                <a:lnTo>
                  <a:pt x="9187048" y="0"/>
                </a:lnTo>
                <a:lnTo>
                  <a:pt x="7960904" y="1231531"/>
                </a:lnTo>
                <a:lnTo>
                  <a:pt x="8142118" y="1413542"/>
                </a:lnTo>
                <a:lnTo>
                  <a:pt x="9549474" y="0"/>
                </a:lnTo>
                <a:lnTo>
                  <a:pt x="10308306" y="0"/>
                </a:lnTo>
                <a:lnTo>
                  <a:pt x="8106986" y="2210400"/>
                </a:lnTo>
                <a:lnTo>
                  <a:pt x="6226890" y="2210400"/>
                </a:lnTo>
                <a:close/>
                <a:moveTo>
                  <a:pt x="7306954" y="0"/>
                </a:moveTo>
                <a:lnTo>
                  <a:pt x="8065784" y="0"/>
                </a:lnTo>
                <a:lnTo>
                  <a:pt x="5865056" y="2210400"/>
                </a:lnTo>
                <a:lnTo>
                  <a:pt x="5106222" y="2210400"/>
                </a:lnTo>
                <a:close/>
                <a:moveTo>
                  <a:pt x="5065022" y="0"/>
                </a:moveTo>
                <a:lnTo>
                  <a:pt x="5823862" y="0"/>
                </a:lnTo>
                <a:lnTo>
                  <a:pt x="5299920" y="526243"/>
                </a:lnTo>
                <a:lnTo>
                  <a:pt x="5481134" y="708254"/>
                </a:lnTo>
                <a:lnTo>
                  <a:pt x="6186288" y="0"/>
                </a:lnTo>
                <a:lnTo>
                  <a:pt x="6945118" y="0"/>
                </a:lnTo>
                <a:lnTo>
                  <a:pt x="4743796" y="2210400"/>
                </a:lnTo>
                <a:lnTo>
                  <a:pt x="3984973" y="2210400"/>
                </a:lnTo>
                <a:lnTo>
                  <a:pt x="4622750" y="1570405"/>
                </a:lnTo>
                <a:lnTo>
                  <a:pt x="4849864" y="1797918"/>
                </a:lnTo>
                <a:lnTo>
                  <a:pt x="4851654" y="1160283"/>
                </a:lnTo>
                <a:lnTo>
                  <a:pt x="4851654" y="1158487"/>
                </a:lnTo>
                <a:lnTo>
                  <a:pt x="4214426" y="1160283"/>
                </a:lnTo>
                <a:lnTo>
                  <a:pt x="4441538" y="1388397"/>
                </a:lnTo>
                <a:lnTo>
                  <a:pt x="3622544" y="2210400"/>
                </a:lnTo>
                <a:lnTo>
                  <a:pt x="2863702" y="2210400"/>
                </a:lnTo>
                <a:close/>
                <a:moveTo>
                  <a:pt x="3943765" y="0"/>
                </a:moveTo>
                <a:lnTo>
                  <a:pt x="4702598" y="0"/>
                </a:lnTo>
                <a:lnTo>
                  <a:pt x="2501865" y="2210400"/>
                </a:lnTo>
                <a:lnTo>
                  <a:pt x="1743033" y="2210400"/>
                </a:lnTo>
                <a:close/>
                <a:moveTo>
                  <a:pt x="2823095" y="0"/>
                </a:moveTo>
                <a:lnTo>
                  <a:pt x="3581930" y="0"/>
                </a:lnTo>
                <a:lnTo>
                  <a:pt x="1380611" y="2210400"/>
                </a:lnTo>
                <a:lnTo>
                  <a:pt x="621775" y="2210400"/>
                </a:lnTo>
                <a:close/>
                <a:moveTo>
                  <a:pt x="1701838" y="0"/>
                </a:moveTo>
                <a:lnTo>
                  <a:pt x="2460667" y="0"/>
                </a:lnTo>
                <a:lnTo>
                  <a:pt x="259347" y="2210400"/>
                </a:lnTo>
                <a:lnTo>
                  <a:pt x="0" y="2210400"/>
                </a:lnTo>
                <a:lnTo>
                  <a:pt x="0" y="1709315"/>
                </a:lnTo>
                <a:close/>
                <a:moveTo>
                  <a:pt x="580577" y="0"/>
                </a:moveTo>
                <a:lnTo>
                  <a:pt x="1339410" y="0"/>
                </a:lnTo>
                <a:lnTo>
                  <a:pt x="0" y="1345295"/>
                </a:lnTo>
                <a:lnTo>
                  <a:pt x="0" y="583128"/>
                </a:lnTo>
                <a:close/>
                <a:moveTo>
                  <a:pt x="0" y="0"/>
                </a:moveTo>
                <a:lnTo>
                  <a:pt x="218744" y="0"/>
                </a:lnTo>
                <a:lnTo>
                  <a:pt x="0" y="2197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26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88E61A-7B44-8F31-4FDF-30BCC28643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0000" y="3157200"/>
            <a:ext cx="10933200" cy="482400"/>
          </a:xfrm>
        </p:spPr>
        <p:txBody>
          <a:bodyPr anchor="t" anchorCtr="0"/>
          <a:lstStyle>
            <a:lvl1pPr algn="l">
              <a:defRPr sz="4000" cap="all" baseline="0">
                <a:solidFill>
                  <a:schemeClr val="accent2"/>
                </a:solidFill>
              </a:defRPr>
            </a:lvl1pPr>
          </a:lstStyle>
          <a:p>
            <a:r>
              <a:rPr lang="fr-FR" noProof="0"/>
              <a:t>Titre du document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242CAB-AA2D-7BCF-A7CB-E6BC22483E7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630000" y="3709988"/>
            <a:ext cx="10933200" cy="11628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1pPr>
            <a:lvl2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2pPr>
            <a:lvl3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3pPr>
            <a:lvl4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4pPr>
            <a:lvl5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5pPr>
            <a:lvl6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6pPr>
            <a:lvl7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7pPr>
            <a:lvl8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8pPr>
            <a:lvl9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9pPr>
          </a:lstStyle>
          <a:p>
            <a:pPr lvl="0"/>
            <a:r>
              <a:rPr lang="fr-FR" noProof="0"/>
              <a:t>Sur une ou deux lignes </a:t>
            </a:r>
            <a:br>
              <a:rPr lang="fr-FR" noProof="0"/>
            </a:br>
            <a:r>
              <a:rPr lang="fr-FR" noProof="0" err="1"/>
              <a:t>lorem</a:t>
            </a:r>
            <a:r>
              <a:rPr lang="fr-FR" noProof="0"/>
              <a:t> ipsum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43B7F-D631-32C6-6D82-2B5D5CEA94E3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/>
          <a:p>
            <a:fld id="{421B3156-3E86-45FE-9ED8-D5A78E84B254}" type="datetime1">
              <a:rPr lang="en-GB" smtClean="0"/>
              <a:t>12/06/2026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DC07D0-7EF9-1762-3605-A27B29B2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3D532E-0126-1FA3-8123-F43A3D7B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0489131-B934-47AB-0A9F-A40D7F52B93F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30D65478-E2C0-C7EF-B179-2CDE0DD6D7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677C7ED-8C78-264B-7566-158AEA7ECB96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EF6BC0A-3D6F-D9BA-9CC0-B8074E7318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C720753-8A3D-846B-BA20-61B4CE96D0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D4BC021-D760-AD49-23A7-CFC14A1166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733E155-0E1F-41B8-1762-88DBE549D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000" y="5119200"/>
            <a:ext cx="10933200" cy="277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ED1FEF24-4BCE-14E6-BF1B-B009EBB0181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37066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59718506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4729194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2579015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6346318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0943108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81793325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6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554061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740876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577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tx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86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76281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Espace réservé pour une image  39">
            <a:extLst>
              <a:ext uri="{FF2B5EF4-FFF2-40B4-BE49-F238E27FC236}">
                <a16:creationId xmlns:a16="http://schemas.microsoft.com/office/drawing/2014/main" id="{56795DDD-275B-F04E-0226-58F0750A583F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 bwMode="gray">
          <a:xfrm>
            <a:off x="629400" y="640800"/>
            <a:ext cx="10933200" cy="2214776"/>
          </a:xfrm>
          <a:custGeom>
            <a:avLst/>
            <a:gdLst>
              <a:gd name="connsiteX0" fmla="*/ 10911600 w 10911600"/>
              <a:gd name="connsiteY0" fmla="*/ 2009734 h 2210400"/>
              <a:gd name="connsiteX1" fmla="*/ 10911600 w 10911600"/>
              <a:gd name="connsiteY1" fmla="*/ 2210400 h 2210400"/>
              <a:gd name="connsiteX2" fmla="*/ 10711366 w 10911600"/>
              <a:gd name="connsiteY2" fmla="*/ 2210400 h 2210400"/>
              <a:gd name="connsiteX3" fmla="*/ 9796294 w 10911600"/>
              <a:gd name="connsiteY3" fmla="*/ 2003876 h 2210400"/>
              <a:gd name="connsiteX4" fmla="*/ 10001910 w 10911600"/>
              <a:gd name="connsiteY4" fmla="*/ 2210400 h 2210400"/>
              <a:gd name="connsiteX5" fmla="*/ 9590112 w 10911600"/>
              <a:gd name="connsiteY5" fmla="*/ 2210400 h 2210400"/>
              <a:gd name="connsiteX6" fmla="*/ 10670734 w 10911600"/>
              <a:gd name="connsiteY6" fmla="*/ 0 h 2210400"/>
              <a:gd name="connsiteX7" fmla="*/ 10911600 w 10911600"/>
              <a:gd name="connsiteY7" fmla="*/ 0 h 2210400"/>
              <a:gd name="connsiteX8" fmla="*/ 10911600 w 10911600"/>
              <a:gd name="connsiteY8" fmla="*/ 520195 h 2210400"/>
              <a:gd name="connsiteX9" fmla="*/ 10353642 w 10911600"/>
              <a:gd name="connsiteY9" fmla="*/ 1080055 h 2210400"/>
              <a:gd name="connsiteX10" fmla="*/ 10534858 w 10911600"/>
              <a:gd name="connsiteY10" fmla="*/ 1262066 h 2210400"/>
              <a:gd name="connsiteX11" fmla="*/ 10911600 w 10911600"/>
              <a:gd name="connsiteY11" fmla="*/ 883668 h 2210400"/>
              <a:gd name="connsiteX12" fmla="*/ 10911600 w 10911600"/>
              <a:gd name="connsiteY12" fmla="*/ 1645785 h 2210400"/>
              <a:gd name="connsiteX13" fmla="*/ 10348924 w 10911600"/>
              <a:gd name="connsiteY13" fmla="*/ 2210400 h 2210400"/>
              <a:gd name="connsiteX14" fmla="*/ 10023446 w 10911600"/>
              <a:gd name="connsiteY14" fmla="*/ 2210400 h 2210400"/>
              <a:gd name="connsiteX15" fmla="*/ 10025192 w 10911600"/>
              <a:gd name="connsiteY15" fmla="*/ 1591960 h 2210400"/>
              <a:gd name="connsiteX16" fmla="*/ 9387964 w 10911600"/>
              <a:gd name="connsiteY16" fmla="*/ 1593754 h 2210400"/>
              <a:gd name="connsiteX17" fmla="*/ 9615078 w 10911600"/>
              <a:gd name="connsiteY17" fmla="*/ 1821867 h 2210400"/>
              <a:gd name="connsiteX18" fmla="*/ 9228242 w 10911600"/>
              <a:gd name="connsiteY18" fmla="*/ 2210400 h 2210400"/>
              <a:gd name="connsiteX19" fmla="*/ 8469412 w 10911600"/>
              <a:gd name="connsiteY19" fmla="*/ 2210400 h 2210400"/>
              <a:gd name="connsiteX20" fmla="*/ 8428214 w 10911600"/>
              <a:gd name="connsiteY20" fmla="*/ 0 h 2210400"/>
              <a:gd name="connsiteX21" fmla="*/ 9187048 w 10911600"/>
              <a:gd name="connsiteY21" fmla="*/ 0 h 2210400"/>
              <a:gd name="connsiteX22" fmla="*/ 7960904 w 10911600"/>
              <a:gd name="connsiteY22" fmla="*/ 1231531 h 2210400"/>
              <a:gd name="connsiteX23" fmla="*/ 8142118 w 10911600"/>
              <a:gd name="connsiteY23" fmla="*/ 1413542 h 2210400"/>
              <a:gd name="connsiteX24" fmla="*/ 9549474 w 10911600"/>
              <a:gd name="connsiteY24" fmla="*/ 0 h 2210400"/>
              <a:gd name="connsiteX25" fmla="*/ 10308306 w 10911600"/>
              <a:gd name="connsiteY25" fmla="*/ 0 h 2210400"/>
              <a:gd name="connsiteX26" fmla="*/ 8106986 w 10911600"/>
              <a:gd name="connsiteY26" fmla="*/ 2210400 h 2210400"/>
              <a:gd name="connsiteX27" fmla="*/ 6226890 w 10911600"/>
              <a:gd name="connsiteY27" fmla="*/ 2210400 h 2210400"/>
              <a:gd name="connsiteX28" fmla="*/ 7306954 w 10911600"/>
              <a:gd name="connsiteY28" fmla="*/ 0 h 2210400"/>
              <a:gd name="connsiteX29" fmla="*/ 8065784 w 10911600"/>
              <a:gd name="connsiteY29" fmla="*/ 0 h 2210400"/>
              <a:gd name="connsiteX30" fmla="*/ 5865056 w 10911600"/>
              <a:gd name="connsiteY30" fmla="*/ 2210400 h 2210400"/>
              <a:gd name="connsiteX31" fmla="*/ 5106222 w 10911600"/>
              <a:gd name="connsiteY31" fmla="*/ 2210400 h 2210400"/>
              <a:gd name="connsiteX32" fmla="*/ 5065022 w 10911600"/>
              <a:gd name="connsiteY32" fmla="*/ 0 h 2210400"/>
              <a:gd name="connsiteX33" fmla="*/ 5823862 w 10911600"/>
              <a:gd name="connsiteY33" fmla="*/ 0 h 2210400"/>
              <a:gd name="connsiteX34" fmla="*/ 5299920 w 10911600"/>
              <a:gd name="connsiteY34" fmla="*/ 526243 h 2210400"/>
              <a:gd name="connsiteX35" fmla="*/ 5481134 w 10911600"/>
              <a:gd name="connsiteY35" fmla="*/ 708254 h 2210400"/>
              <a:gd name="connsiteX36" fmla="*/ 6186288 w 10911600"/>
              <a:gd name="connsiteY36" fmla="*/ 0 h 2210400"/>
              <a:gd name="connsiteX37" fmla="*/ 6945118 w 10911600"/>
              <a:gd name="connsiteY37" fmla="*/ 0 h 2210400"/>
              <a:gd name="connsiteX38" fmla="*/ 4743796 w 10911600"/>
              <a:gd name="connsiteY38" fmla="*/ 2210400 h 2210400"/>
              <a:gd name="connsiteX39" fmla="*/ 3984973 w 10911600"/>
              <a:gd name="connsiteY39" fmla="*/ 2210400 h 2210400"/>
              <a:gd name="connsiteX40" fmla="*/ 4622750 w 10911600"/>
              <a:gd name="connsiteY40" fmla="*/ 1570405 h 2210400"/>
              <a:gd name="connsiteX41" fmla="*/ 4849864 w 10911600"/>
              <a:gd name="connsiteY41" fmla="*/ 1797918 h 2210400"/>
              <a:gd name="connsiteX42" fmla="*/ 4851654 w 10911600"/>
              <a:gd name="connsiteY42" fmla="*/ 1160283 h 2210400"/>
              <a:gd name="connsiteX43" fmla="*/ 4851654 w 10911600"/>
              <a:gd name="connsiteY43" fmla="*/ 1158487 h 2210400"/>
              <a:gd name="connsiteX44" fmla="*/ 4214426 w 10911600"/>
              <a:gd name="connsiteY44" fmla="*/ 1160283 h 2210400"/>
              <a:gd name="connsiteX45" fmla="*/ 4441538 w 10911600"/>
              <a:gd name="connsiteY45" fmla="*/ 1388397 h 2210400"/>
              <a:gd name="connsiteX46" fmla="*/ 3622544 w 10911600"/>
              <a:gd name="connsiteY46" fmla="*/ 2210400 h 2210400"/>
              <a:gd name="connsiteX47" fmla="*/ 2863702 w 10911600"/>
              <a:gd name="connsiteY47" fmla="*/ 2210400 h 2210400"/>
              <a:gd name="connsiteX48" fmla="*/ 3943765 w 10911600"/>
              <a:gd name="connsiteY48" fmla="*/ 0 h 2210400"/>
              <a:gd name="connsiteX49" fmla="*/ 4702598 w 10911600"/>
              <a:gd name="connsiteY49" fmla="*/ 0 h 2210400"/>
              <a:gd name="connsiteX50" fmla="*/ 2501865 w 10911600"/>
              <a:gd name="connsiteY50" fmla="*/ 2210400 h 2210400"/>
              <a:gd name="connsiteX51" fmla="*/ 1743033 w 10911600"/>
              <a:gd name="connsiteY51" fmla="*/ 2210400 h 2210400"/>
              <a:gd name="connsiteX52" fmla="*/ 2823095 w 10911600"/>
              <a:gd name="connsiteY52" fmla="*/ 0 h 2210400"/>
              <a:gd name="connsiteX53" fmla="*/ 3581930 w 10911600"/>
              <a:gd name="connsiteY53" fmla="*/ 0 h 2210400"/>
              <a:gd name="connsiteX54" fmla="*/ 1380611 w 10911600"/>
              <a:gd name="connsiteY54" fmla="*/ 2210400 h 2210400"/>
              <a:gd name="connsiteX55" fmla="*/ 621775 w 10911600"/>
              <a:gd name="connsiteY55" fmla="*/ 2210400 h 2210400"/>
              <a:gd name="connsiteX56" fmla="*/ 1701838 w 10911600"/>
              <a:gd name="connsiteY56" fmla="*/ 0 h 2210400"/>
              <a:gd name="connsiteX57" fmla="*/ 2460667 w 10911600"/>
              <a:gd name="connsiteY57" fmla="*/ 0 h 2210400"/>
              <a:gd name="connsiteX58" fmla="*/ 259347 w 10911600"/>
              <a:gd name="connsiteY58" fmla="*/ 2210400 h 2210400"/>
              <a:gd name="connsiteX59" fmla="*/ 0 w 10911600"/>
              <a:gd name="connsiteY59" fmla="*/ 2210400 h 2210400"/>
              <a:gd name="connsiteX60" fmla="*/ 0 w 10911600"/>
              <a:gd name="connsiteY60" fmla="*/ 1709315 h 2210400"/>
              <a:gd name="connsiteX61" fmla="*/ 580577 w 10911600"/>
              <a:gd name="connsiteY61" fmla="*/ 0 h 2210400"/>
              <a:gd name="connsiteX62" fmla="*/ 1339410 w 10911600"/>
              <a:gd name="connsiteY62" fmla="*/ 0 h 2210400"/>
              <a:gd name="connsiteX63" fmla="*/ 0 w 10911600"/>
              <a:gd name="connsiteY63" fmla="*/ 1345295 h 2210400"/>
              <a:gd name="connsiteX64" fmla="*/ 0 w 10911600"/>
              <a:gd name="connsiteY64" fmla="*/ 583128 h 2210400"/>
              <a:gd name="connsiteX65" fmla="*/ 0 w 10911600"/>
              <a:gd name="connsiteY65" fmla="*/ 0 h 2210400"/>
              <a:gd name="connsiteX66" fmla="*/ 218744 w 10911600"/>
              <a:gd name="connsiteY66" fmla="*/ 0 h 2210400"/>
              <a:gd name="connsiteX67" fmla="*/ 0 w 10911600"/>
              <a:gd name="connsiteY67" fmla="*/ 219706 h 22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911600" h="2210400">
                <a:moveTo>
                  <a:pt x="10911600" y="2009734"/>
                </a:moveTo>
                <a:lnTo>
                  <a:pt x="10911600" y="2210400"/>
                </a:lnTo>
                <a:lnTo>
                  <a:pt x="10711366" y="2210400"/>
                </a:lnTo>
                <a:close/>
                <a:moveTo>
                  <a:pt x="9796294" y="2003876"/>
                </a:moveTo>
                <a:lnTo>
                  <a:pt x="10001910" y="2210400"/>
                </a:lnTo>
                <a:lnTo>
                  <a:pt x="9590112" y="2210400"/>
                </a:lnTo>
                <a:close/>
                <a:moveTo>
                  <a:pt x="10670734" y="0"/>
                </a:moveTo>
                <a:lnTo>
                  <a:pt x="10911600" y="0"/>
                </a:lnTo>
                <a:lnTo>
                  <a:pt x="10911600" y="520195"/>
                </a:lnTo>
                <a:lnTo>
                  <a:pt x="10353642" y="1080055"/>
                </a:lnTo>
                <a:lnTo>
                  <a:pt x="10534858" y="1262066"/>
                </a:lnTo>
                <a:lnTo>
                  <a:pt x="10911600" y="883668"/>
                </a:lnTo>
                <a:lnTo>
                  <a:pt x="10911600" y="1645785"/>
                </a:lnTo>
                <a:lnTo>
                  <a:pt x="10348924" y="2210400"/>
                </a:lnTo>
                <a:lnTo>
                  <a:pt x="10023446" y="2210400"/>
                </a:lnTo>
                <a:lnTo>
                  <a:pt x="10025192" y="1591960"/>
                </a:lnTo>
                <a:lnTo>
                  <a:pt x="9387964" y="1593754"/>
                </a:lnTo>
                <a:lnTo>
                  <a:pt x="9615078" y="1821867"/>
                </a:lnTo>
                <a:lnTo>
                  <a:pt x="9228242" y="2210400"/>
                </a:lnTo>
                <a:lnTo>
                  <a:pt x="8469412" y="2210400"/>
                </a:lnTo>
                <a:close/>
                <a:moveTo>
                  <a:pt x="8428214" y="0"/>
                </a:moveTo>
                <a:lnTo>
                  <a:pt x="9187048" y="0"/>
                </a:lnTo>
                <a:lnTo>
                  <a:pt x="7960904" y="1231531"/>
                </a:lnTo>
                <a:lnTo>
                  <a:pt x="8142118" y="1413542"/>
                </a:lnTo>
                <a:lnTo>
                  <a:pt x="9549474" y="0"/>
                </a:lnTo>
                <a:lnTo>
                  <a:pt x="10308306" y="0"/>
                </a:lnTo>
                <a:lnTo>
                  <a:pt x="8106986" y="2210400"/>
                </a:lnTo>
                <a:lnTo>
                  <a:pt x="6226890" y="2210400"/>
                </a:lnTo>
                <a:close/>
                <a:moveTo>
                  <a:pt x="7306954" y="0"/>
                </a:moveTo>
                <a:lnTo>
                  <a:pt x="8065784" y="0"/>
                </a:lnTo>
                <a:lnTo>
                  <a:pt x="5865056" y="2210400"/>
                </a:lnTo>
                <a:lnTo>
                  <a:pt x="5106222" y="2210400"/>
                </a:lnTo>
                <a:close/>
                <a:moveTo>
                  <a:pt x="5065022" y="0"/>
                </a:moveTo>
                <a:lnTo>
                  <a:pt x="5823862" y="0"/>
                </a:lnTo>
                <a:lnTo>
                  <a:pt x="5299920" y="526243"/>
                </a:lnTo>
                <a:lnTo>
                  <a:pt x="5481134" y="708254"/>
                </a:lnTo>
                <a:lnTo>
                  <a:pt x="6186288" y="0"/>
                </a:lnTo>
                <a:lnTo>
                  <a:pt x="6945118" y="0"/>
                </a:lnTo>
                <a:lnTo>
                  <a:pt x="4743796" y="2210400"/>
                </a:lnTo>
                <a:lnTo>
                  <a:pt x="3984973" y="2210400"/>
                </a:lnTo>
                <a:lnTo>
                  <a:pt x="4622750" y="1570405"/>
                </a:lnTo>
                <a:lnTo>
                  <a:pt x="4849864" y="1797918"/>
                </a:lnTo>
                <a:lnTo>
                  <a:pt x="4851654" y="1160283"/>
                </a:lnTo>
                <a:lnTo>
                  <a:pt x="4851654" y="1158487"/>
                </a:lnTo>
                <a:lnTo>
                  <a:pt x="4214426" y="1160283"/>
                </a:lnTo>
                <a:lnTo>
                  <a:pt x="4441538" y="1388397"/>
                </a:lnTo>
                <a:lnTo>
                  <a:pt x="3622544" y="2210400"/>
                </a:lnTo>
                <a:lnTo>
                  <a:pt x="2863702" y="2210400"/>
                </a:lnTo>
                <a:close/>
                <a:moveTo>
                  <a:pt x="3943765" y="0"/>
                </a:moveTo>
                <a:lnTo>
                  <a:pt x="4702598" y="0"/>
                </a:lnTo>
                <a:lnTo>
                  <a:pt x="2501865" y="2210400"/>
                </a:lnTo>
                <a:lnTo>
                  <a:pt x="1743033" y="2210400"/>
                </a:lnTo>
                <a:close/>
                <a:moveTo>
                  <a:pt x="2823095" y="0"/>
                </a:moveTo>
                <a:lnTo>
                  <a:pt x="3581930" y="0"/>
                </a:lnTo>
                <a:lnTo>
                  <a:pt x="1380611" y="2210400"/>
                </a:lnTo>
                <a:lnTo>
                  <a:pt x="621775" y="2210400"/>
                </a:lnTo>
                <a:close/>
                <a:moveTo>
                  <a:pt x="1701838" y="0"/>
                </a:moveTo>
                <a:lnTo>
                  <a:pt x="2460667" y="0"/>
                </a:lnTo>
                <a:lnTo>
                  <a:pt x="259347" y="2210400"/>
                </a:lnTo>
                <a:lnTo>
                  <a:pt x="0" y="2210400"/>
                </a:lnTo>
                <a:lnTo>
                  <a:pt x="0" y="1709315"/>
                </a:lnTo>
                <a:close/>
                <a:moveTo>
                  <a:pt x="580577" y="0"/>
                </a:moveTo>
                <a:lnTo>
                  <a:pt x="1339410" y="0"/>
                </a:lnTo>
                <a:lnTo>
                  <a:pt x="0" y="1345295"/>
                </a:lnTo>
                <a:lnTo>
                  <a:pt x="0" y="583128"/>
                </a:lnTo>
                <a:close/>
                <a:moveTo>
                  <a:pt x="0" y="0"/>
                </a:moveTo>
                <a:lnTo>
                  <a:pt x="218744" y="0"/>
                </a:lnTo>
                <a:lnTo>
                  <a:pt x="0" y="2197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26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 baseline="0">
                <a:solidFill>
                  <a:schemeClr val="tx1"/>
                </a:solidFill>
              </a:defRPr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88E61A-7B44-8F31-4FDF-30BCC28643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630000" y="3157200"/>
            <a:ext cx="10933200" cy="482400"/>
          </a:xfrm>
        </p:spPr>
        <p:txBody>
          <a:bodyPr anchor="t" anchorCtr="0"/>
          <a:lstStyle>
            <a:lvl1pPr algn="l">
              <a:defRPr sz="4000" cap="all" baseline="0">
                <a:solidFill>
                  <a:schemeClr val="accent2"/>
                </a:solidFill>
              </a:defRPr>
            </a:lvl1pPr>
          </a:lstStyle>
          <a:p>
            <a:r>
              <a:rPr lang="fr-FR" noProof="0"/>
              <a:t>Titre du document</a:t>
            </a:r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8242CAB-AA2D-7BCF-A7CB-E6BC22483E7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 bwMode="gray">
          <a:xfrm>
            <a:off x="630000" y="3709988"/>
            <a:ext cx="10933200" cy="1162800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1pPr>
            <a:lvl2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2pPr>
            <a:lvl3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3pPr>
            <a:lvl4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4pPr>
            <a:lvl5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5pPr>
            <a:lvl6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6pPr>
            <a:lvl7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7pPr>
            <a:lvl8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8pPr>
            <a:lvl9pPr marL="0" indent="0" algn="l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4000" b="1" cap="all" baseline="0"/>
            </a:lvl9pPr>
          </a:lstStyle>
          <a:p>
            <a:pPr lvl="0"/>
            <a:r>
              <a:rPr lang="fr-FR" noProof="0"/>
              <a:t>Sur une ou deux lignes </a:t>
            </a:r>
            <a:br>
              <a:rPr lang="fr-FR" noProof="0"/>
            </a:br>
            <a:r>
              <a:rPr lang="fr-FR" noProof="0" err="1"/>
              <a:t>lorem</a:t>
            </a:r>
            <a:r>
              <a:rPr lang="fr-FR" noProof="0"/>
              <a:t> ipsum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E43B7F-D631-32C6-6D82-2B5D5CEA94E3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/>
          <a:p>
            <a:fld id="{421B3156-3E86-45FE-9ED8-D5A78E84B254}" type="datetime1">
              <a:rPr lang="en-GB" smtClean="0"/>
              <a:t>12/06/2026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DC07D0-7EF9-1762-3605-A27B29B2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3D532E-0126-1FA3-8123-F43A3D7B9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>
          <a:xfrm>
            <a:off x="0" y="6678000"/>
            <a:ext cx="180000" cy="180000"/>
          </a:xfrm>
          <a:ln>
            <a:solidFill>
              <a:schemeClr val="accent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F0489131-B934-47AB-0A9F-A40D7F52B93F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30D65478-E2C0-C7EF-B179-2CDE0DD6D7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2677C7ED-8C78-264B-7566-158AEA7ECB96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9EF6BC0A-3D6F-D9BA-9CC0-B8074E7318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EC720753-8A3D-846B-BA20-61B4CE96D0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ED4BC021-D760-AD49-23A7-CFC14A11664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733E155-0E1F-41B8-1762-88DBE549DE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0000" y="5119200"/>
            <a:ext cx="10933200" cy="277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ED1FEF24-4BCE-14E6-BF1B-B009EBB0181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305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9824000-B9E2-B6B4-7795-E9CE3FE7BD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6" t="8636" r="15690" b="4598"/>
          <a:stretch/>
        </p:blipFill>
        <p:spPr>
          <a:xfrm>
            <a:off x="456649" y="2145323"/>
            <a:ext cx="3481754" cy="3575539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4" name="Espace réservé du texte 73">
            <a:extLst>
              <a:ext uri="{FF2B5EF4-FFF2-40B4-BE49-F238E27FC236}">
                <a16:creationId xmlns:a16="http://schemas.microsoft.com/office/drawing/2014/main" id="{633472D5-CA75-E0D3-3991-6BB41CE0AB5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6" name="Espace réservé du texte 73">
            <a:extLst>
              <a:ext uri="{FF2B5EF4-FFF2-40B4-BE49-F238E27FC236}">
                <a16:creationId xmlns:a16="http://schemas.microsoft.com/office/drawing/2014/main" id="{D288B3E1-2AA1-4E12-62DB-2487779B9E4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8" name="Espace réservé du texte 73">
            <a:extLst>
              <a:ext uri="{FF2B5EF4-FFF2-40B4-BE49-F238E27FC236}">
                <a16:creationId xmlns:a16="http://schemas.microsoft.com/office/drawing/2014/main" id="{79E22DFB-8EC7-1B50-9696-A81366BE2C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0" name="Espace réservé du texte 73">
            <a:extLst>
              <a:ext uri="{FF2B5EF4-FFF2-40B4-BE49-F238E27FC236}">
                <a16:creationId xmlns:a16="http://schemas.microsoft.com/office/drawing/2014/main" id="{D7AA2151-45CC-722E-408A-C088A4F707F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2" name="Espace réservé du texte 73">
            <a:extLst>
              <a:ext uri="{FF2B5EF4-FFF2-40B4-BE49-F238E27FC236}">
                <a16:creationId xmlns:a16="http://schemas.microsoft.com/office/drawing/2014/main" id="{11E43A79-844F-A4A4-C498-CC4782D2F66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4" name="Espace réservé du texte 73">
            <a:extLst>
              <a:ext uri="{FF2B5EF4-FFF2-40B4-BE49-F238E27FC236}">
                <a16:creationId xmlns:a16="http://schemas.microsoft.com/office/drawing/2014/main" id="{1C0C5485-4E4F-2A3E-C147-C01FBC80DB0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grpSp>
        <p:nvGrpSpPr>
          <p:cNvPr id="2" name="Graphic 24">
            <a:extLst>
              <a:ext uri="{FF2B5EF4-FFF2-40B4-BE49-F238E27FC236}">
                <a16:creationId xmlns:a16="http://schemas.microsoft.com/office/drawing/2014/main" id="{91991B7B-435C-B195-7D7A-BD7A7684BB86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4458B8D0-5C1E-44CD-2787-B4339984FC66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B6657E1-6511-053E-7DFD-1BA3259BB634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BCF72C7C-1060-0119-9700-D79E1F8254B9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3" name="Graphic 24">
                <a:extLst>
                  <a:ext uri="{FF2B5EF4-FFF2-40B4-BE49-F238E27FC236}">
                    <a16:creationId xmlns:a16="http://schemas.microsoft.com/office/drawing/2014/main" id="{436EB209-6A96-E7B1-1D62-D6C9F799149C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2BE9899C-0EEF-D791-D077-5B56F28944D0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93B6A849-E688-0BF5-2ED4-CF5EE33003DB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8E0BA13-22B5-0419-00EE-41BFF04FA92C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904061A-E794-E711-6C23-FAB6B423DF7A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D91AE76-D4D1-AD8C-2761-570AB2FBE286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2987092-CA96-2CE1-03D3-3BEFA0D0EBF7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DA592099-29EB-1399-097C-195887048A0D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382D657-21A3-A3A3-B638-A55A43E67D44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C917FBC8-B34A-95F6-5435-16010A0740D3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16C01C8-2808-B6D4-01D1-D6E4C17BDB53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2831A729-1EFC-4BF8-BA04-D6B05E965062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6F27FFCD-4510-6C26-4458-ECAE8AD86A9F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6FA6B9D-216C-93FB-CA1D-809813286D2F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61D1C3-F078-A805-354A-2508EA1234FA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C8B1196-C756-9E79-12D9-221DB1939C96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6CA4D4FF-E8C9-FA62-8415-AFB5D46FDBF6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01FD968-7B78-A102-1960-EFF6C484459A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30638A79-4DE9-0AB2-4D8C-858AA7682398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108D8227-E7FD-E9DE-0CFE-30B5013807DA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06ED58D-38BB-0CC6-B294-7BAB095BAAA2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1F7E3B28-EF71-0285-8E55-CFE0AE4782A4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1D1B51B-0AE1-1D80-F3AF-5BEF023A948D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2" name="Graphic 24">
                <a:extLst>
                  <a:ext uri="{FF2B5EF4-FFF2-40B4-BE49-F238E27FC236}">
                    <a16:creationId xmlns:a16="http://schemas.microsoft.com/office/drawing/2014/main" id="{B8D8D09A-8E75-7774-8EEC-0E4F145C9DA0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587112B7-0CFA-C960-FEDF-FF2984DEEF21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B1EEB781-79FC-7E94-B41B-032EBEEF01CE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641678C5-22D8-8DF5-C178-10DC4F78BCB4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987F383-A18B-5C0A-1099-2F0CEC50A759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10E96D3-1484-713F-9102-670E55B13082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9B85C7EC-09F4-1C04-969E-C0EED7A9D85A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78F37A57-D1B2-035C-EF8D-5745E0C092A3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99CFE24B-B58F-300D-AE59-E889F7263B5A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9DE87E04-5C59-9AF4-D141-12D032BFAA67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129BBFD5-5183-7ABA-971E-5ADD25AECF21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1E0BD07-9AD2-9E68-AF72-A616F4C564FC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05DA8D25-9253-A43B-936E-BBCBC9658397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37784863-1158-1030-6004-F2CCEC9755FF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48EBFE6-E09F-B27A-019A-2C952891E5D9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D38B577B-BA16-7A85-8E21-E3575A0D0ED3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A4376DA5-6BBA-826B-5253-973D1C9F6EC3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1F5F9022-3598-33DC-DBA6-02BE6ACA1FCE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725962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3F68511-BE38-12F3-CAD4-2120622AC2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2A52B3-A9C4-93D2-B85C-1D2DCED51B5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1D29DA-B298-01E1-DB44-C262D06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A29F3303-52A5-62D5-3566-335CAEF572C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1007" y="1194330"/>
            <a:ext cx="2868312" cy="482069"/>
          </a:xfrm>
          <a:prstGeom prst="rect">
            <a:avLst/>
          </a:prstGeom>
        </p:spPr>
      </p:pic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id="{1D596269-5D3A-2AE1-60DA-01EDA3553A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4504550" y="1194329"/>
            <a:ext cx="92520" cy="507600"/>
          </a:xfrm>
          <a:custGeom>
            <a:avLst/>
            <a:gdLst>
              <a:gd name="connsiteX0" fmla="*/ 0 w 92520"/>
              <a:gd name="connsiteY0" fmla="*/ 278942 h 507600"/>
              <a:gd name="connsiteX1" fmla="*/ 25419 w 92520"/>
              <a:gd name="connsiteY1" fmla="*/ 278942 h 507600"/>
              <a:gd name="connsiteX2" fmla="*/ 25419 w 92520"/>
              <a:gd name="connsiteY2" fmla="*/ 506491 h 507600"/>
              <a:gd name="connsiteX3" fmla="*/ 0 w 92520"/>
              <a:gd name="connsiteY3" fmla="*/ 506491 h 507600"/>
              <a:gd name="connsiteX4" fmla="*/ 67103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7103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227543 h 507600"/>
              <a:gd name="connsiteX11" fmla="*/ 0 w 92520"/>
              <a:gd name="connsiteY11" fmla="*/ 227543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278942"/>
                </a:moveTo>
                <a:lnTo>
                  <a:pt x="25419" y="278942"/>
                </a:lnTo>
                <a:lnTo>
                  <a:pt x="25419" y="506491"/>
                </a:lnTo>
                <a:lnTo>
                  <a:pt x="0" y="506491"/>
                </a:lnTo>
                <a:close/>
                <a:moveTo>
                  <a:pt x="67103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7103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227543"/>
                </a:lnTo>
                <a:lnTo>
                  <a:pt x="0" y="227543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01</a:t>
            </a:r>
          </a:p>
        </p:txBody>
      </p:sp>
      <p:sp>
        <p:nvSpPr>
          <p:cNvPr id="57" name="Espace réservé du texte 56">
            <a:extLst>
              <a:ext uri="{FF2B5EF4-FFF2-40B4-BE49-F238E27FC236}">
                <a16:creationId xmlns:a16="http://schemas.microsoft.com/office/drawing/2014/main" id="{82D0A4A6-5708-3395-0E00-30FCF35F4C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7052782" y="1194329"/>
            <a:ext cx="92520" cy="507600"/>
          </a:xfrm>
          <a:custGeom>
            <a:avLst/>
            <a:gdLst>
              <a:gd name="connsiteX0" fmla="*/ 68586 w 92520"/>
              <a:gd name="connsiteY0" fmla="*/ 191938 h 507600"/>
              <a:gd name="connsiteX1" fmla="*/ 92520 w 92520"/>
              <a:gd name="connsiteY1" fmla="*/ 191938 h 507600"/>
              <a:gd name="connsiteX2" fmla="*/ 92520 w 92520"/>
              <a:gd name="connsiteY2" fmla="*/ 507600 h 507600"/>
              <a:gd name="connsiteX3" fmla="*/ 68586 w 92520"/>
              <a:gd name="connsiteY3" fmla="*/ 507600 h 507600"/>
              <a:gd name="connsiteX4" fmla="*/ 6858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48096 h 507600"/>
              <a:gd name="connsiteX7" fmla="*/ 68586 w 92520"/>
              <a:gd name="connsiteY7" fmla="*/ 148096 h 507600"/>
              <a:gd name="connsiteX8" fmla="*/ 6 w 92520"/>
              <a:gd name="connsiteY8" fmla="*/ 0 h 507600"/>
              <a:gd name="connsiteX9" fmla="*/ 25409 w 92520"/>
              <a:gd name="connsiteY9" fmla="*/ 0 h 507600"/>
              <a:gd name="connsiteX10" fmla="*/ 25403 w 92520"/>
              <a:gd name="connsiteY10" fmla="*/ 507285 h 507600"/>
              <a:gd name="connsiteX11" fmla="*/ 0 w 92520"/>
              <a:gd name="connsiteY11" fmla="*/ 507285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586" y="191938"/>
                </a:moveTo>
                <a:lnTo>
                  <a:pt x="92520" y="191938"/>
                </a:lnTo>
                <a:lnTo>
                  <a:pt x="92520" y="507600"/>
                </a:lnTo>
                <a:lnTo>
                  <a:pt x="68586" y="507600"/>
                </a:lnTo>
                <a:close/>
                <a:moveTo>
                  <a:pt x="68586" y="0"/>
                </a:moveTo>
                <a:lnTo>
                  <a:pt x="92520" y="0"/>
                </a:lnTo>
                <a:lnTo>
                  <a:pt x="92520" y="148096"/>
                </a:lnTo>
                <a:lnTo>
                  <a:pt x="68586" y="148096"/>
                </a:lnTo>
                <a:close/>
                <a:moveTo>
                  <a:pt x="6" y="0"/>
                </a:moveTo>
                <a:lnTo>
                  <a:pt x="25409" y="0"/>
                </a:lnTo>
                <a:lnTo>
                  <a:pt x="25403" y="507285"/>
                </a:lnTo>
                <a:lnTo>
                  <a:pt x="0" y="50728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02</a:t>
            </a:r>
          </a:p>
        </p:txBody>
      </p:sp>
      <p:sp>
        <p:nvSpPr>
          <p:cNvPr id="59" name="Espace réservé du texte 58">
            <a:extLst>
              <a:ext uri="{FF2B5EF4-FFF2-40B4-BE49-F238E27FC236}">
                <a16:creationId xmlns:a16="http://schemas.microsoft.com/office/drawing/2014/main" id="{16DC37AD-1D75-BE92-2855-6BF085E184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9598339" y="1194329"/>
            <a:ext cx="92520" cy="507600"/>
          </a:xfrm>
          <a:custGeom>
            <a:avLst/>
            <a:gdLst>
              <a:gd name="connsiteX0" fmla="*/ 0 w 92520"/>
              <a:gd name="connsiteY0" fmla="*/ 394788 h 507600"/>
              <a:gd name="connsiteX1" fmla="*/ 25419 w 92520"/>
              <a:gd name="connsiteY1" fmla="*/ 394788 h 507600"/>
              <a:gd name="connsiteX2" fmla="*/ 25419 w 92520"/>
              <a:gd name="connsiteY2" fmla="*/ 507414 h 507600"/>
              <a:gd name="connsiteX3" fmla="*/ 0 w 92520"/>
              <a:gd name="connsiteY3" fmla="*/ 507414 h 507600"/>
              <a:gd name="connsiteX4" fmla="*/ 68636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36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51428 h 507600"/>
              <a:gd name="connsiteX11" fmla="*/ 0 w 92520"/>
              <a:gd name="connsiteY11" fmla="*/ 351428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94788"/>
                </a:moveTo>
                <a:lnTo>
                  <a:pt x="25419" y="394788"/>
                </a:lnTo>
                <a:lnTo>
                  <a:pt x="25419" y="507414"/>
                </a:lnTo>
                <a:lnTo>
                  <a:pt x="0" y="507414"/>
                </a:lnTo>
                <a:close/>
                <a:moveTo>
                  <a:pt x="68636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36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51428"/>
                </a:lnTo>
                <a:lnTo>
                  <a:pt x="0" y="351428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03</a:t>
            </a:r>
          </a:p>
        </p:txBody>
      </p:sp>
      <p:sp>
        <p:nvSpPr>
          <p:cNvPr id="63" name="Espace réservé du texte 62">
            <a:extLst>
              <a:ext uri="{FF2B5EF4-FFF2-40B4-BE49-F238E27FC236}">
                <a16:creationId xmlns:a16="http://schemas.microsoft.com/office/drawing/2014/main" id="{6D88ED59-BFB6-B498-A666-B131CEE64C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504550" y="3745522"/>
            <a:ext cx="92518" cy="507600"/>
          </a:xfrm>
          <a:custGeom>
            <a:avLst/>
            <a:gdLst>
              <a:gd name="connsiteX0" fmla="*/ 67101 w 92518"/>
              <a:gd name="connsiteY0" fmla="*/ 278939 h 507600"/>
              <a:gd name="connsiteX1" fmla="*/ 92518 w 92518"/>
              <a:gd name="connsiteY1" fmla="*/ 278939 h 507600"/>
              <a:gd name="connsiteX2" fmla="*/ 92518 w 92518"/>
              <a:gd name="connsiteY2" fmla="*/ 506485 h 507600"/>
              <a:gd name="connsiteX3" fmla="*/ 67101 w 92518"/>
              <a:gd name="connsiteY3" fmla="*/ 506485 h 507600"/>
              <a:gd name="connsiteX4" fmla="*/ 67101 w 92518"/>
              <a:gd name="connsiteY4" fmla="*/ 0 h 507600"/>
              <a:gd name="connsiteX5" fmla="*/ 92518 w 92518"/>
              <a:gd name="connsiteY5" fmla="*/ 0 h 507600"/>
              <a:gd name="connsiteX6" fmla="*/ 92518 w 92518"/>
              <a:gd name="connsiteY6" fmla="*/ 227546 h 507600"/>
              <a:gd name="connsiteX7" fmla="*/ 67101 w 92518"/>
              <a:gd name="connsiteY7" fmla="*/ 227546 h 507600"/>
              <a:gd name="connsiteX8" fmla="*/ 0 w 92518"/>
              <a:gd name="connsiteY8" fmla="*/ 0 h 507600"/>
              <a:gd name="connsiteX9" fmla="*/ 25419 w 92518"/>
              <a:gd name="connsiteY9" fmla="*/ 0 h 507600"/>
              <a:gd name="connsiteX10" fmla="*/ 25419 w 92518"/>
              <a:gd name="connsiteY10" fmla="*/ 507600 h 507600"/>
              <a:gd name="connsiteX11" fmla="*/ 0 w 92518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18" h="507600">
                <a:moveTo>
                  <a:pt x="67101" y="278939"/>
                </a:moveTo>
                <a:lnTo>
                  <a:pt x="92518" y="278939"/>
                </a:lnTo>
                <a:lnTo>
                  <a:pt x="92518" y="506485"/>
                </a:lnTo>
                <a:lnTo>
                  <a:pt x="67101" y="506485"/>
                </a:lnTo>
                <a:close/>
                <a:moveTo>
                  <a:pt x="67101" y="0"/>
                </a:moveTo>
                <a:lnTo>
                  <a:pt x="92518" y="0"/>
                </a:lnTo>
                <a:lnTo>
                  <a:pt x="92518" y="227546"/>
                </a:lnTo>
                <a:lnTo>
                  <a:pt x="67101" y="227546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04</a:t>
            </a:r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47B12062-EC6D-6B7C-8367-DF9142473E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7052782" y="3745522"/>
            <a:ext cx="92520" cy="507600"/>
          </a:xfrm>
          <a:custGeom>
            <a:avLst/>
            <a:gdLst>
              <a:gd name="connsiteX0" fmla="*/ 0 w 92520"/>
              <a:gd name="connsiteY0" fmla="*/ 368870 h 507600"/>
              <a:gd name="connsiteX1" fmla="*/ 25419 w 92520"/>
              <a:gd name="connsiteY1" fmla="*/ 368870 h 507600"/>
              <a:gd name="connsiteX2" fmla="*/ 25419 w 92520"/>
              <a:gd name="connsiteY2" fmla="*/ 507129 h 507600"/>
              <a:gd name="connsiteX3" fmla="*/ 0 w 92520"/>
              <a:gd name="connsiteY3" fmla="*/ 507129 h 507600"/>
              <a:gd name="connsiteX4" fmla="*/ 68622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507600 h 507600"/>
              <a:gd name="connsiteX7" fmla="*/ 68622 w 92520"/>
              <a:gd name="connsiteY7" fmla="*/ 507600 h 507600"/>
              <a:gd name="connsiteX8" fmla="*/ 0 w 92520"/>
              <a:gd name="connsiteY8" fmla="*/ 0 h 507600"/>
              <a:gd name="connsiteX9" fmla="*/ 25419 w 92520"/>
              <a:gd name="connsiteY9" fmla="*/ 0 h 507600"/>
              <a:gd name="connsiteX10" fmla="*/ 25419 w 92520"/>
              <a:gd name="connsiteY10" fmla="*/ 311277 h 507600"/>
              <a:gd name="connsiteX11" fmla="*/ 0 w 92520"/>
              <a:gd name="connsiteY11" fmla="*/ 311277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0" y="368870"/>
                </a:moveTo>
                <a:lnTo>
                  <a:pt x="25419" y="368870"/>
                </a:lnTo>
                <a:lnTo>
                  <a:pt x="25419" y="507129"/>
                </a:lnTo>
                <a:lnTo>
                  <a:pt x="0" y="507129"/>
                </a:lnTo>
                <a:close/>
                <a:moveTo>
                  <a:pt x="68622" y="0"/>
                </a:moveTo>
                <a:lnTo>
                  <a:pt x="92520" y="0"/>
                </a:lnTo>
                <a:lnTo>
                  <a:pt x="92520" y="507600"/>
                </a:lnTo>
                <a:lnTo>
                  <a:pt x="68622" y="507600"/>
                </a:lnTo>
                <a:close/>
                <a:moveTo>
                  <a:pt x="0" y="0"/>
                </a:moveTo>
                <a:lnTo>
                  <a:pt x="25419" y="0"/>
                </a:lnTo>
                <a:lnTo>
                  <a:pt x="25419" y="311277"/>
                </a:lnTo>
                <a:lnTo>
                  <a:pt x="0" y="311277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05</a:t>
            </a:r>
          </a:p>
        </p:txBody>
      </p:sp>
      <p:sp>
        <p:nvSpPr>
          <p:cNvPr id="66" name="Espace réservé du texte 65">
            <a:extLst>
              <a:ext uri="{FF2B5EF4-FFF2-40B4-BE49-F238E27FC236}">
                <a16:creationId xmlns:a16="http://schemas.microsoft.com/office/drawing/2014/main" id="{9A56595B-2DFF-9F4C-B71B-46D81866B4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9598341" y="3745522"/>
            <a:ext cx="92520" cy="507600"/>
          </a:xfrm>
          <a:custGeom>
            <a:avLst/>
            <a:gdLst>
              <a:gd name="connsiteX0" fmla="*/ 68634 w 92520"/>
              <a:gd name="connsiteY0" fmla="*/ 172235 h 507600"/>
              <a:gd name="connsiteX1" fmla="*/ 92520 w 92520"/>
              <a:gd name="connsiteY1" fmla="*/ 172235 h 507600"/>
              <a:gd name="connsiteX2" fmla="*/ 92520 w 92520"/>
              <a:gd name="connsiteY2" fmla="*/ 506473 h 507600"/>
              <a:gd name="connsiteX3" fmla="*/ 68634 w 92520"/>
              <a:gd name="connsiteY3" fmla="*/ 506473 h 507600"/>
              <a:gd name="connsiteX4" fmla="*/ 68634 w 92520"/>
              <a:gd name="connsiteY4" fmla="*/ 0 h 507600"/>
              <a:gd name="connsiteX5" fmla="*/ 92520 w 92520"/>
              <a:gd name="connsiteY5" fmla="*/ 0 h 507600"/>
              <a:gd name="connsiteX6" fmla="*/ 92520 w 92520"/>
              <a:gd name="connsiteY6" fmla="*/ 115298 h 507600"/>
              <a:gd name="connsiteX7" fmla="*/ 68634 w 92520"/>
              <a:gd name="connsiteY7" fmla="*/ 115298 h 507600"/>
              <a:gd name="connsiteX8" fmla="*/ 0 w 92520"/>
              <a:gd name="connsiteY8" fmla="*/ 0 h 507600"/>
              <a:gd name="connsiteX9" fmla="*/ 25418 w 92520"/>
              <a:gd name="connsiteY9" fmla="*/ 0 h 507600"/>
              <a:gd name="connsiteX10" fmla="*/ 25418 w 92520"/>
              <a:gd name="connsiteY10" fmla="*/ 507600 h 507600"/>
              <a:gd name="connsiteX11" fmla="*/ 0 w 92520"/>
              <a:gd name="connsiteY11" fmla="*/ 507600 h 50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520" h="507600">
                <a:moveTo>
                  <a:pt x="68634" y="172235"/>
                </a:moveTo>
                <a:lnTo>
                  <a:pt x="92520" y="172235"/>
                </a:lnTo>
                <a:lnTo>
                  <a:pt x="92520" y="506473"/>
                </a:lnTo>
                <a:lnTo>
                  <a:pt x="68634" y="506473"/>
                </a:lnTo>
                <a:close/>
                <a:moveTo>
                  <a:pt x="68634" y="0"/>
                </a:moveTo>
                <a:lnTo>
                  <a:pt x="92520" y="0"/>
                </a:lnTo>
                <a:lnTo>
                  <a:pt x="92520" y="115298"/>
                </a:lnTo>
                <a:lnTo>
                  <a:pt x="68634" y="115298"/>
                </a:lnTo>
                <a:close/>
                <a:moveTo>
                  <a:pt x="0" y="0"/>
                </a:moveTo>
                <a:lnTo>
                  <a:pt x="25418" y="0"/>
                </a:lnTo>
                <a:lnTo>
                  <a:pt x="25418" y="507600"/>
                </a:lnTo>
                <a:lnTo>
                  <a:pt x="0" y="50760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none" lIns="396000" tIns="864000" anchor="b" anchorCtr="0">
            <a:noAutofit/>
          </a:bodyPr>
          <a:lstStyle>
            <a:lvl1pPr marL="0" indent="0">
              <a:spcAft>
                <a:spcPts val="0"/>
              </a:spcAft>
              <a:buNone/>
              <a:defRPr sz="5400" b="1"/>
            </a:lvl1pPr>
            <a:lvl2pPr marL="0" indent="0">
              <a:spcAft>
                <a:spcPts val="0"/>
              </a:spcAft>
              <a:buNone/>
              <a:defRPr sz="5400" b="1"/>
            </a:lvl2pPr>
            <a:lvl3pPr marL="0" indent="0">
              <a:spcAft>
                <a:spcPts val="0"/>
              </a:spcAft>
              <a:buNone/>
              <a:defRPr sz="5400" b="1"/>
            </a:lvl3pPr>
            <a:lvl4pPr marL="0" indent="0">
              <a:spcAft>
                <a:spcPts val="0"/>
              </a:spcAft>
              <a:buNone/>
              <a:defRPr sz="5400" b="1"/>
            </a:lvl4pPr>
            <a:lvl5pPr marL="0" indent="0">
              <a:spcAft>
                <a:spcPts val="0"/>
              </a:spcAft>
              <a:buNone/>
              <a:defRPr sz="5400" b="1"/>
            </a:lvl5pPr>
            <a:lvl6pPr marL="0" indent="0">
              <a:spcAft>
                <a:spcPts val="0"/>
              </a:spcAft>
              <a:buNone/>
              <a:defRPr sz="5400" b="1"/>
            </a:lvl6pPr>
            <a:lvl7pPr marL="0" indent="0">
              <a:spcAft>
                <a:spcPts val="0"/>
              </a:spcAft>
              <a:buNone/>
              <a:defRPr sz="5400" b="1"/>
            </a:lvl7pPr>
            <a:lvl8pPr marL="0" indent="0">
              <a:spcAft>
                <a:spcPts val="0"/>
              </a:spcAft>
              <a:buNone/>
              <a:defRPr sz="5400" b="1"/>
            </a:lvl8pPr>
            <a:lvl9pPr marL="0" indent="0">
              <a:spcAft>
                <a:spcPts val="0"/>
              </a:spcAft>
              <a:buNone/>
              <a:defRPr sz="5400" b="1"/>
            </a:lvl9pPr>
          </a:lstStyle>
          <a:p>
            <a:pPr lvl="0"/>
            <a:r>
              <a:rPr lang="fr-FR" noProof="0"/>
              <a:t>06</a:t>
            </a:r>
          </a:p>
        </p:txBody>
      </p:sp>
      <p:sp>
        <p:nvSpPr>
          <p:cNvPr id="68" name="Espace réservé du texte 67">
            <a:extLst>
              <a:ext uri="{FF2B5EF4-FFF2-40B4-BE49-F238E27FC236}">
                <a16:creationId xmlns:a16="http://schemas.microsoft.com/office/drawing/2014/main" id="{C348551E-1D52-88A0-C751-F7DC84AC68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504550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5" name="Espace réservé du texte 67">
            <a:extLst>
              <a:ext uri="{FF2B5EF4-FFF2-40B4-BE49-F238E27FC236}">
                <a16:creationId xmlns:a16="http://schemas.microsoft.com/office/drawing/2014/main" id="{5D5E1386-5291-5315-6AD9-5C4D30ADA95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052782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7" name="Espace réservé du texte 67">
            <a:extLst>
              <a:ext uri="{FF2B5EF4-FFF2-40B4-BE49-F238E27FC236}">
                <a16:creationId xmlns:a16="http://schemas.microsoft.com/office/drawing/2014/main" id="{7D6520EC-71BD-6D16-BA25-0F724ACB803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98339" y="1836892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79" name="Espace réservé du texte 67">
            <a:extLst>
              <a:ext uri="{FF2B5EF4-FFF2-40B4-BE49-F238E27FC236}">
                <a16:creationId xmlns:a16="http://schemas.microsoft.com/office/drawing/2014/main" id="{73BE562C-CBDA-232B-BD6D-45231CDED5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0455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1" name="Espace réservé du texte 67">
            <a:extLst>
              <a:ext uri="{FF2B5EF4-FFF2-40B4-BE49-F238E27FC236}">
                <a16:creationId xmlns:a16="http://schemas.microsoft.com/office/drawing/2014/main" id="{63C88493-D196-CF66-40FA-FD1F99F2D4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52782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83" name="Espace réservé du texte 67">
            <a:extLst>
              <a:ext uri="{FF2B5EF4-FFF2-40B4-BE49-F238E27FC236}">
                <a16:creationId xmlns:a16="http://schemas.microsoft.com/office/drawing/2014/main" id="{9B8DDCD9-67E9-6CFF-29B2-7020630C223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8341" y="4385998"/>
            <a:ext cx="2109600" cy="4788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400" b="1"/>
            </a:lvl1pPr>
            <a:lvl2pPr marL="0" indent="0">
              <a:spcAft>
                <a:spcPts val="0"/>
              </a:spcAft>
              <a:buNone/>
              <a:defRPr sz="1400" b="1"/>
            </a:lvl2pPr>
            <a:lvl3pPr marL="0" indent="0">
              <a:spcAft>
                <a:spcPts val="0"/>
              </a:spcAft>
              <a:buNone/>
              <a:defRPr sz="1400" b="1"/>
            </a:lvl3pPr>
            <a:lvl4pPr marL="0" indent="0">
              <a:spcAft>
                <a:spcPts val="0"/>
              </a:spcAft>
              <a:buNone/>
              <a:defRPr sz="1400" b="1"/>
            </a:lvl4pPr>
            <a:lvl5pPr marL="0" indent="0">
              <a:spcAft>
                <a:spcPts val="0"/>
              </a:spcAft>
              <a:buNone/>
              <a:defRPr sz="1400" b="1"/>
            </a:lvl5pPr>
            <a:lvl6pPr marL="0" indent="0">
              <a:spcAft>
                <a:spcPts val="0"/>
              </a:spcAft>
              <a:buNone/>
              <a:defRPr sz="1400" b="1"/>
            </a:lvl6pPr>
            <a:lvl7pPr marL="0" indent="0">
              <a:spcAft>
                <a:spcPts val="0"/>
              </a:spcAft>
              <a:buNone/>
              <a:defRPr sz="1400" b="1"/>
            </a:lvl7pPr>
            <a:lvl8pPr marL="0" indent="0">
              <a:spcAft>
                <a:spcPts val="0"/>
              </a:spcAft>
              <a:buNone/>
              <a:defRPr sz="1400" b="1"/>
            </a:lvl8pPr>
            <a:lvl9pPr marL="0" indent="0">
              <a:spcAft>
                <a:spcPts val="0"/>
              </a:spcAft>
              <a:buNone/>
              <a:defRPr sz="1400" b="1"/>
            </a:lvl9pPr>
          </a:lstStyle>
          <a:p>
            <a:pPr lvl="0"/>
            <a:r>
              <a:rPr lang="fr-FR" noProof="0"/>
              <a:t>Tête de chapitre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" name="Espace réservé pour une image  10">
            <a:extLst>
              <a:ext uri="{FF2B5EF4-FFF2-40B4-BE49-F238E27FC236}">
                <a16:creationId xmlns:a16="http://schemas.microsoft.com/office/drawing/2014/main" id="{AD7483C7-EF8C-9394-7E2D-CC961E672FD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44400" y="1893600"/>
            <a:ext cx="3038400" cy="37296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8" name="Espace réservé du texte 73">
            <a:extLst>
              <a:ext uri="{FF2B5EF4-FFF2-40B4-BE49-F238E27FC236}">
                <a16:creationId xmlns:a16="http://schemas.microsoft.com/office/drawing/2014/main" id="{C08D7366-A091-2557-7960-40D2B63A3EE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04551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9" name="Espace réservé du texte 73">
            <a:extLst>
              <a:ext uri="{FF2B5EF4-FFF2-40B4-BE49-F238E27FC236}">
                <a16:creationId xmlns:a16="http://schemas.microsoft.com/office/drawing/2014/main" id="{8C653EC6-670E-3380-CB4D-4930C1ECE7B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52782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0" name="Espace réservé du texte 73">
            <a:extLst>
              <a:ext uri="{FF2B5EF4-FFF2-40B4-BE49-F238E27FC236}">
                <a16:creationId xmlns:a16="http://schemas.microsoft.com/office/drawing/2014/main" id="{B4953CE4-A405-AB3B-C7FB-1EE806463F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98339" y="2417923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1" name="Espace réservé du texte 73">
            <a:extLst>
              <a:ext uri="{FF2B5EF4-FFF2-40B4-BE49-F238E27FC236}">
                <a16:creationId xmlns:a16="http://schemas.microsoft.com/office/drawing/2014/main" id="{DD295316-4700-E353-82BC-0470DD4B1DB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0455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2" name="Espace réservé du texte 73">
            <a:extLst>
              <a:ext uri="{FF2B5EF4-FFF2-40B4-BE49-F238E27FC236}">
                <a16:creationId xmlns:a16="http://schemas.microsoft.com/office/drawing/2014/main" id="{4468E189-3573-55A7-3B91-DE9FC4C272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052782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sp>
        <p:nvSpPr>
          <p:cNvPr id="13" name="Espace réservé du texte 73">
            <a:extLst>
              <a:ext uri="{FF2B5EF4-FFF2-40B4-BE49-F238E27FC236}">
                <a16:creationId xmlns:a16="http://schemas.microsoft.com/office/drawing/2014/main" id="{4DD0E919-C4B2-A01D-3650-EDC9DC8CBA5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598341" y="4967029"/>
            <a:ext cx="2109600" cy="684000"/>
          </a:xfrm>
        </p:spPr>
        <p:txBody>
          <a:bodyPr/>
          <a:lstStyle>
            <a:lvl1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1pPr>
            <a:lvl2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2pPr>
            <a:lvl3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3pPr>
            <a:lvl4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4pPr>
            <a:lvl5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5pPr>
            <a:lvl6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6pPr>
            <a:lvl7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7pPr>
            <a:lvl8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8pPr>
            <a:lvl9pPr marL="0" indent="-108000"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000"/>
            </a:lvl9pPr>
          </a:lstStyle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  <a:p>
            <a:pPr lvl="0"/>
            <a:r>
              <a:rPr lang="fr-FR" noProof="0"/>
              <a:t>Sous-partie sur une ligne</a:t>
            </a:r>
          </a:p>
        </p:txBody>
      </p:sp>
      <p:grpSp>
        <p:nvGrpSpPr>
          <p:cNvPr id="14" name="Graphic 24">
            <a:extLst>
              <a:ext uri="{FF2B5EF4-FFF2-40B4-BE49-F238E27FC236}">
                <a16:creationId xmlns:a16="http://schemas.microsoft.com/office/drawing/2014/main" id="{DDC23712-29FA-B769-8E4C-6272F0883798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15" name="Graphic 24">
              <a:extLst>
                <a:ext uri="{FF2B5EF4-FFF2-40B4-BE49-F238E27FC236}">
                  <a16:creationId xmlns:a16="http://schemas.microsoft.com/office/drawing/2014/main" id="{9B145BCC-80F8-3366-8CC1-2A28096EE472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A6F9009-CCB7-53E3-FABD-DCE3F5046341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D57E9BF-71D9-23C4-50E1-F1A160617632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9" name="Graphic 24">
                <a:extLst>
                  <a:ext uri="{FF2B5EF4-FFF2-40B4-BE49-F238E27FC236}">
                    <a16:creationId xmlns:a16="http://schemas.microsoft.com/office/drawing/2014/main" id="{3464D8A5-EBDD-07E6-4FCB-A63E7E869E75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67FF5E7A-8D39-0C28-1D55-A2BE058684F9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37C8FA88-3C7C-AEFB-E0D4-47BF5C9D21B1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9518287-CD2B-4DBA-2616-DBF526E5F353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6674915-4B8B-2F47-FA10-48B9F2D025EA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FD6D059-2DC3-9317-E19B-803C3181A42D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9F2D1E4-3833-D4D2-E25C-28B6D00601C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2145BC3-86F7-9CDA-6AEA-7A8502928663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6EDAEC39-CE9A-88C1-4A00-75A38A36B404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A79F3F9-CCEA-C385-F4F7-31F15C10261C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8B9E4E0-C370-D8DA-7FB0-6D47FF9D1A7A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6" name="Graphic 24">
              <a:extLst>
                <a:ext uri="{FF2B5EF4-FFF2-40B4-BE49-F238E27FC236}">
                  <a16:creationId xmlns:a16="http://schemas.microsoft.com/office/drawing/2014/main" id="{ECEFA2D6-27F1-0DBD-05F1-0F5848328CDB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7" name="Graphic 24">
                <a:extLst>
                  <a:ext uri="{FF2B5EF4-FFF2-40B4-BE49-F238E27FC236}">
                    <a16:creationId xmlns:a16="http://schemas.microsoft.com/office/drawing/2014/main" id="{9453C555-88F3-2FAE-09BE-5863953FD652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AC561FF6-21D4-1E14-3356-0C2C4C2021C0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22D7384-75BB-2629-12C2-327A5A315327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CF4A4D0-140D-0F78-0067-C66CE7CEB783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2F5C161-76F4-DEED-9A69-C93EDA8373DD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01F52479-36CF-4E33-D7AD-D3DE201CC62B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06F3C9E4-AF81-3BAD-CC7F-C7C67AAD1141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3DFE7CC4-7338-FB70-668A-AD497B72ECD4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243208F5-58C3-9B94-3DC6-34272498EA18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89CB7984-345E-D3F7-E2DE-5B8D96C87221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584DF34E-DA44-2787-5A4D-7790CD542B25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8" name="Graphic 24">
                <a:extLst>
                  <a:ext uri="{FF2B5EF4-FFF2-40B4-BE49-F238E27FC236}">
                    <a16:creationId xmlns:a16="http://schemas.microsoft.com/office/drawing/2014/main" id="{47DC6477-88F8-3372-36A3-B1E0245330C6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AD5D0326-51DA-81EF-2A34-E88C0FFB2DBA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62BEA8A6-7C1A-28BF-2C7F-13F560EB001A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DBC66031-19D4-9FEF-86CB-E7F9898F9397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33BF5291-9134-E307-9FDD-61C6E7E77F7A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A9A69B2D-9B0B-9B24-CCD2-40A3701E0B49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81C5F30-FA87-C3F2-C3BE-E5E0CE2EA039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AFEB3CA-A95C-F350-F594-438A97E69980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D6CDDDD-5F6F-DDE3-19A4-34FC4BD275CA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E7945C8A-311A-57D0-80FD-0DA91F46A29C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84884771-0D9A-6E04-26B4-28C711FF0ED2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8ABD29F7-E417-24B7-8D3E-191A76CF9343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B828281-2500-2D24-A2E8-518D9DDBE621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7F144922-6F41-E239-F5B4-3A9896E1168C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45B04A9D-7323-5B7C-985C-D52B6A8EC66A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0E33C1BB-AE3E-F9FF-3F60-D8158115AAB9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4571220B-FEBF-3B20-EC6A-73DC3F9709E9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8F2E9FBE-EB26-D189-00B2-70F21E232AE2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8336382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/>
              <a:t>sur une ou </a:t>
            </a:r>
            <a:br>
              <a:rPr lang="fr-FR" noProof="0"/>
            </a:br>
            <a:r>
              <a:rPr lang="fr-FR" noProof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94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grpSp>
        <p:nvGrpSpPr>
          <p:cNvPr id="7" name="Graphic 24">
            <a:extLst>
              <a:ext uri="{FF2B5EF4-FFF2-40B4-BE49-F238E27FC236}">
                <a16:creationId xmlns:a16="http://schemas.microsoft.com/office/drawing/2014/main" id="{7FA2D005-A23D-E038-B677-36CFAD50CDE7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1DAE1DB0-A33D-80C0-0CE9-DDBAE5A013D1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CF92B74-64D6-FB7E-E975-0DAC21FA948A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801A223-90D1-D353-D7A5-0A25934A1782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5" name="Graphic 24">
                <a:extLst>
                  <a:ext uri="{FF2B5EF4-FFF2-40B4-BE49-F238E27FC236}">
                    <a16:creationId xmlns:a16="http://schemas.microsoft.com/office/drawing/2014/main" id="{3FA2FEAC-A799-0564-3A32-0D821E445FB8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B7199188-7B91-0D4A-D4B3-4F346EEAB3AA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4F651FE6-5970-0F1B-459F-7F8BFF9F589E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ED00004-5C0C-C62E-95D4-53B344AFA081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1541BBC-1FCE-65CB-19B9-3F0B8557B595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AC74D12-008D-2210-B5A5-AB93194283B2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931F7B9-9992-BBD7-3B65-7443ECD60C2A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A0A77450-D358-E51C-1186-F7ACDFE32E29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56343CE-AD0C-DDF1-61B3-3D6637760A03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3AAEED4-75CD-70F7-0F0C-D9CA44EE6ED9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1ECDE2F-7395-AB0D-8614-DF7B3E1B3C46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1C075763-1039-3354-83C8-CECF0F6C27AD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0" name="Graphic 24">
                <a:extLst>
                  <a:ext uri="{FF2B5EF4-FFF2-40B4-BE49-F238E27FC236}">
                    <a16:creationId xmlns:a16="http://schemas.microsoft.com/office/drawing/2014/main" id="{B4B3C7F5-E082-B257-9518-E91735190B61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A6F3F191-66FB-822D-947B-363231A07637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B018111F-E705-ADA2-8CD5-CF53843606D5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D95601F-108A-1172-E795-5182F6102FE6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AB042265-DD63-6016-193E-E2515712152F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3E12923B-3ADC-49E5-1B08-5812685CF5A8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3A4C4C12-9728-74E2-DCCE-AAE3E5B5CF21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0B88FE96-45F2-3F26-C6B2-EFB2437F4E52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2664FEC7-DB24-A32D-C945-E994A96B9835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6A5B1365-4F52-940F-CA31-E892FE9A05AB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8C70676-E7D7-65AB-6F59-8E0650E706F6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94B98127-CF4B-533F-18D7-08A2C66AF8FB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463E6565-BAFD-03F0-B420-A488CED0F803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8824853C-1A9C-E5A8-83A7-6C2CFCEEB52F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265A67BF-A7A5-AFAF-48A8-BFFF9127B49F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0DEBAA75-E04A-4319-C9A3-263532A12CB6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AA144868-A2A8-C16D-D0BC-48608E51224E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77BF0B2B-AC65-ED4D-9839-992F5CAC2E9E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47BEA969-B3F5-A237-0ED1-A3878D590A2B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5968A56-3867-5863-FF95-D8A1570576E5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416E029-6753-4962-8E4F-A6D579112BBB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75CB3ED-FF6E-7544-6668-9FE3F6177377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10DA082-3FC3-093C-2A4A-BBCABB30EE08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91BEEAB5-B1CA-8CBD-9963-47787EB90135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5C2D349A-29ED-D004-20F7-D504DD205918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CC48377A-0B5A-3B36-2F0F-E7DF9A4E9BD7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F0C02BE2-4B4B-A1AE-A32F-86516E75DCEA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1253E4FF-F73F-BC34-FE57-9CB8A30D2EB4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91FC0AB-2942-C027-62D3-A6E34D04B32B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1341815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CHAPITRE 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D55F94-11A5-0BF7-F549-FD3B5D4DC7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00" y="238124"/>
            <a:ext cx="2539244" cy="2275200"/>
          </a:xfrm>
        </p:spPr>
        <p:txBody>
          <a:bodyPr anchor="b" anchorCtr="0"/>
          <a:lstStyle>
            <a:lvl1pPr algn="l">
              <a:defRPr sz="170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fr-FR"/>
              <a:t>00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0ABC45-9F81-8637-6AA1-23946E9432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10DA8-72F4-384A-9364-765F63A68A83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1F884F2-258A-E650-EF1D-393962B2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A5FD852-ACAC-8AE2-B87E-FB1C417D06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90044" y="1822800"/>
            <a:ext cx="158400" cy="158400"/>
          </a:xfrm>
          <a:solidFill>
            <a:schemeClr val="tx1"/>
          </a:solidFill>
        </p:spPr>
        <p:txBody>
          <a:bodyPr wrap="none" lIns="180000" tIns="630000" rIns="0" bIns="0" anchor="b" anchorCtr="0"/>
          <a:lstStyle>
            <a:lvl1pPr marL="0" indent="0">
              <a:buNone/>
              <a:defRPr sz="8000" b="1"/>
            </a:lvl1pPr>
            <a:lvl2pPr marL="0" indent="0">
              <a:buNone/>
              <a:defRPr sz="8000" b="1"/>
            </a:lvl2pPr>
            <a:lvl3pPr marL="0" indent="0">
              <a:buNone/>
              <a:defRPr sz="8000" b="1"/>
            </a:lvl3pPr>
            <a:lvl4pPr marL="0" indent="0">
              <a:buNone/>
              <a:defRPr sz="8000" b="1"/>
            </a:lvl4pPr>
            <a:lvl5pPr marL="0" indent="0">
              <a:buNone/>
              <a:defRPr sz="8000" b="1"/>
            </a:lvl5pPr>
            <a:lvl6pPr marL="0" indent="0">
              <a:buNone/>
              <a:defRPr sz="8000" b="1"/>
            </a:lvl6pPr>
            <a:lvl7pPr marL="0" indent="0">
              <a:buNone/>
              <a:defRPr sz="8000" b="1"/>
            </a:lvl7pPr>
            <a:lvl8pPr marL="0" indent="0">
              <a:buNone/>
              <a:defRPr sz="8000" b="1"/>
            </a:lvl8pPr>
            <a:lvl9pPr marL="0" indent="0">
              <a:buNone/>
              <a:defRPr sz="8000" b="1"/>
            </a:lvl9pPr>
          </a:lstStyle>
          <a:p>
            <a:pPr lvl="0"/>
            <a:r>
              <a:rPr lang="fr-FR" noProof="0"/>
              <a:t>0</a:t>
            </a:r>
          </a:p>
        </p:txBody>
      </p: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C9155F29-3887-067F-943C-859F58F8D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28400" y="436862"/>
            <a:ext cx="6638400" cy="552449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9pPr>
          </a:lstStyle>
          <a:p>
            <a:pPr lvl="0"/>
            <a:r>
              <a:rPr lang="fr-FR" noProof="0"/>
              <a:t>Titre de chapitre</a:t>
            </a:r>
          </a:p>
        </p:txBody>
      </p:sp>
      <p:sp>
        <p:nvSpPr>
          <p:cNvPr id="20" name="Espace réservé du texte 18">
            <a:extLst>
              <a:ext uri="{FF2B5EF4-FFF2-40B4-BE49-F238E27FC236}">
                <a16:creationId xmlns:a16="http://schemas.microsoft.com/office/drawing/2014/main" id="{B7648C02-EF79-F8A7-E358-8A1EA3F53E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28400" y="989311"/>
            <a:ext cx="6638400" cy="1440000"/>
          </a:xfrm>
        </p:spPr>
        <p:txBody>
          <a:bodyPr anchor="t" anchorCtr="0"/>
          <a:lstStyle>
            <a:lvl1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1pPr>
            <a:lvl2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2pPr>
            <a:lvl3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3pPr>
            <a:lvl4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4pPr>
            <a:lvl5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5pPr>
            <a:lvl6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6pPr>
            <a:lvl7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7pPr>
            <a:lvl8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8pPr>
            <a:lvl9pPr marL="0" indent="0" algn="r">
              <a:lnSpc>
                <a:spcPct val="90000"/>
              </a:lnSpc>
              <a:spcAft>
                <a:spcPts val="0"/>
              </a:spcAft>
              <a:buNone/>
              <a:defRPr sz="4000" b="1"/>
            </a:lvl9pPr>
          </a:lstStyle>
          <a:p>
            <a:pPr lvl="0"/>
            <a:r>
              <a:rPr lang="fr-FR" noProof="0"/>
              <a:t>sur une ou </a:t>
            </a:r>
            <a:br>
              <a:rPr lang="fr-FR" noProof="0"/>
            </a:br>
            <a:r>
              <a:rPr lang="fr-FR" noProof="0"/>
              <a:t>deux lignes</a:t>
            </a:r>
          </a:p>
        </p:txBody>
      </p:sp>
      <p:sp>
        <p:nvSpPr>
          <p:cNvPr id="21" name="Espace réservé du texte 18">
            <a:extLst>
              <a:ext uri="{FF2B5EF4-FFF2-40B4-BE49-F238E27FC236}">
                <a16:creationId xmlns:a16="http://schemas.microsoft.com/office/drawing/2014/main" id="{1AD70EAF-BD8E-EF85-2602-1CB7388E5D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28400" y="2501999"/>
            <a:ext cx="6638400" cy="359999"/>
          </a:xfrm>
        </p:spPr>
        <p:txBody>
          <a:bodyPr/>
          <a:lstStyle>
            <a:lvl1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1pPr>
            <a:lvl2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2pPr>
            <a:lvl3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3pPr>
            <a:lvl4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4pPr>
            <a:lvl5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5pPr>
            <a:lvl6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6pPr>
            <a:lvl7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7pPr>
            <a:lvl8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8pPr>
            <a:lvl9pPr marL="0" indent="0" algn="r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900"/>
            </a:lvl9pPr>
          </a:lstStyle>
          <a:p>
            <a:pPr lvl="0"/>
            <a:r>
              <a:rPr lang="fr-FR" noProof="0"/>
              <a:t>Sous-titre sur une ligne</a:t>
            </a:r>
          </a:p>
        </p:txBody>
      </p:sp>
      <p:sp>
        <p:nvSpPr>
          <p:cNvPr id="31" name="Espace réservé pour une image  30">
            <a:extLst>
              <a:ext uri="{FF2B5EF4-FFF2-40B4-BE49-F238E27FC236}">
                <a16:creationId xmlns:a16="http://schemas.microsoft.com/office/drawing/2014/main" id="{B5C48C93-F75D-D00C-A374-238D57E7272A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30000" y="3416400"/>
            <a:ext cx="10933200" cy="2808000"/>
          </a:xfrm>
          <a:custGeom>
            <a:avLst/>
            <a:gdLst>
              <a:gd name="connsiteX0" fmla="*/ 10933200 w 10933200"/>
              <a:gd name="connsiteY0" fmla="*/ 2469861 h 2808000"/>
              <a:gd name="connsiteX1" fmla="*/ 10933200 w 10933200"/>
              <a:gd name="connsiteY1" fmla="*/ 2808000 h 2808000"/>
              <a:gd name="connsiteX2" fmla="*/ 10594295 w 10933200"/>
              <a:gd name="connsiteY2" fmla="*/ 2808000 h 2808000"/>
              <a:gd name="connsiteX3" fmla="*/ 10933200 w 10933200"/>
              <a:gd name="connsiteY3" fmla="*/ 211929 h 2808000"/>
              <a:gd name="connsiteX4" fmla="*/ 10933200 w 10933200"/>
              <a:gd name="connsiteY4" fmla="*/ 976042 h 2808000"/>
              <a:gd name="connsiteX5" fmla="*/ 10409594 w 10933200"/>
              <a:gd name="connsiteY5" fmla="*/ 1498466 h 2808000"/>
              <a:gd name="connsiteX6" fmla="*/ 10592433 w 10933200"/>
              <a:gd name="connsiteY6" fmla="*/ 1680892 h 2808000"/>
              <a:gd name="connsiteX7" fmla="*/ 10933200 w 10933200"/>
              <a:gd name="connsiteY7" fmla="*/ 1340893 h 2808000"/>
              <a:gd name="connsiteX8" fmla="*/ 10933200 w 10933200"/>
              <a:gd name="connsiteY8" fmla="*/ 2105062 h 2808000"/>
              <a:gd name="connsiteX9" fmla="*/ 10228673 w 10933200"/>
              <a:gd name="connsiteY9" fmla="*/ 2808000 h 2808000"/>
              <a:gd name="connsiteX10" fmla="*/ 9462775 w 10933200"/>
              <a:gd name="connsiteY10" fmla="*/ 2808000 h 2808000"/>
              <a:gd name="connsiteX11" fmla="*/ 9846995 w 10933200"/>
              <a:gd name="connsiteY11" fmla="*/ 2424648 h 2808000"/>
              <a:gd name="connsiteX12" fmla="*/ 10076159 w 10933200"/>
              <a:gd name="connsiteY12" fmla="*/ 2653295 h 2808000"/>
              <a:gd name="connsiteX13" fmla="*/ 10077926 w 10933200"/>
              <a:gd name="connsiteY13" fmla="*/ 2011812 h 2808000"/>
              <a:gd name="connsiteX14" fmla="*/ 9672780 w 10933200"/>
              <a:gd name="connsiteY14" fmla="*/ 2012934 h 2808000"/>
              <a:gd name="connsiteX15" fmla="*/ 9434993 w 10933200"/>
              <a:gd name="connsiteY15" fmla="*/ 2013630 h 2808000"/>
              <a:gd name="connsiteX16" fmla="*/ 9664158 w 10933200"/>
              <a:gd name="connsiteY16" fmla="*/ 2242223 h 2808000"/>
              <a:gd name="connsiteX17" fmla="*/ 9097152 w 10933200"/>
              <a:gd name="connsiteY17" fmla="*/ 2808000 h 2808000"/>
              <a:gd name="connsiteX18" fmla="*/ 8331257 w 10933200"/>
              <a:gd name="connsiteY18" fmla="*/ 2808000 h 2808000"/>
              <a:gd name="connsiteX19" fmla="*/ 8882569 w 10933200"/>
              <a:gd name="connsiteY19" fmla="*/ 0 h 2808000"/>
              <a:gd name="connsiteX20" fmla="*/ 9648411 w 10933200"/>
              <a:gd name="connsiteY20" fmla="*/ 0 h 2808000"/>
              <a:gd name="connsiteX21" fmla="*/ 7994513 w 10933200"/>
              <a:gd name="connsiteY21" fmla="*/ 1650167 h 2808000"/>
              <a:gd name="connsiteX22" fmla="*/ 8177298 w 10933200"/>
              <a:gd name="connsiteY22" fmla="*/ 1832593 h 2808000"/>
              <a:gd name="connsiteX23" fmla="*/ 10014088 w 10933200"/>
              <a:gd name="connsiteY23" fmla="*/ 0 h 2808000"/>
              <a:gd name="connsiteX24" fmla="*/ 10779931 w 10933200"/>
              <a:gd name="connsiteY24" fmla="*/ 0 h 2808000"/>
              <a:gd name="connsiteX25" fmla="*/ 7965581 w 10933200"/>
              <a:gd name="connsiteY25" fmla="*/ 2808000 h 2808000"/>
              <a:gd name="connsiteX26" fmla="*/ 7015586 w 10933200"/>
              <a:gd name="connsiteY26" fmla="*/ 2808000 h 2808000"/>
              <a:gd name="connsiteX27" fmla="*/ 6924797 w 10933200"/>
              <a:gd name="connsiteY27" fmla="*/ 2717417 h 2808000"/>
              <a:gd name="connsiteX28" fmla="*/ 6834053 w 10933200"/>
              <a:gd name="connsiteY28" fmla="*/ 2808000 h 2808000"/>
              <a:gd name="connsiteX29" fmla="*/ 6068166 w 10933200"/>
              <a:gd name="connsiteY29" fmla="*/ 2808000 h 2808000"/>
              <a:gd name="connsiteX30" fmla="*/ 7750996 w 10933200"/>
              <a:gd name="connsiteY30" fmla="*/ 0 h 2808000"/>
              <a:gd name="connsiteX31" fmla="*/ 8516891 w 10933200"/>
              <a:gd name="connsiteY31" fmla="*/ 0 h 2808000"/>
              <a:gd name="connsiteX32" fmla="*/ 5702541 w 10933200"/>
              <a:gd name="connsiteY32" fmla="*/ 2808000 h 2808000"/>
              <a:gd name="connsiteX33" fmla="*/ 4936645 w 10933200"/>
              <a:gd name="connsiteY33" fmla="*/ 2808000 h 2808000"/>
              <a:gd name="connsiteX34" fmla="*/ 5487956 w 10933200"/>
              <a:gd name="connsiteY34" fmla="*/ 0 h 2808000"/>
              <a:gd name="connsiteX35" fmla="*/ 6253801 w 10933200"/>
              <a:gd name="connsiteY35" fmla="*/ 0 h 2808000"/>
              <a:gd name="connsiteX36" fmla="*/ 5308655 w 10933200"/>
              <a:gd name="connsiteY36" fmla="*/ 943012 h 2808000"/>
              <a:gd name="connsiteX37" fmla="*/ 5491492 w 10933200"/>
              <a:gd name="connsiteY37" fmla="*/ 1125387 h 2808000"/>
              <a:gd name="connsiteX38" fmla="*/ 6619477 w 10933200"/>
              <a:gd name="connsiteY38" fmla="*/ 0 h 2808000"/>
              <a:gd name="connsiteX39" fmla="*/ 7385321 w 10933200"/>
              <a:gd name="connsiteY39" fmla="*/ 0 h 2808000"/>
              <a:gd name="connsiteX40" fmla="*/ 4570969 w 10933200"/>
              <a:gd name="connsiteY40" fmla="*/ 2808000 h 2808000"/>
              <a:gd name="connsiteX41" fmla="*/ 3805074 w 10933200"/>
              <a:gd name="connsiteY41" fmla="*/ 2808000 h 2808000"/>
              <a:gd name="connsiteX42" fmla="*/ 4625233 w 10933200"/>
              <a:gd name="connsiteY42" fmla="*/ 1989744 h 2808000"/>
              <a:gd name="connsiteX43" fmla="*/ 4854397 w 10933200"/>
              <a:gd name="connsiteY43" fmla="*/ 2218391 h 2808000"/>
              <a:gd name="connsiteX44" fmla="*/ 4856164 w 10933200"/>
              <a:gd name="connsiteY44" fmla="*/ 1576908 h 2808000"/>
              <a:gd name="connsiteX45" fmla="*/ 4450963 w 10933200"/>
              <a:gd name="connsiteY45" fmla="*/ 1578030 h 2808000"/>
              <a:gd name="connsiteX46" fmla="*/ 4213231 w 10933200"/>
              <a:gd name="connsiteY46" fmla="*/ 1578672 h 2808000"/>
              <a:gd name="connsiteX47" fmla="*/ 4442395 w 10933200"/>
              <a:gd name="connsiteY47" fmla="*/ 1807318 h 2808000"/>
              <a:gd name="connsiteX48" fmla="*/ 3439449 w 10933200"/>
              <a:gd name="connsiteY48" fmla="*/ 2808000 h 2808000"/>
              <a:gd name="connsiteX49" fmla="*/ 2673553 w 10933200"/>
              <a:gd name="connsiteY49" fmla="*/ 2808000 h 2808000"/>
              <a:gd name="connsiteX50" fmla="*/ 3224866 w 10933200"/>
              <a:gd name="connsiteY50" fmla="*/ 0 h 2808000"/>
              <a:gd name="connsiteX51" fmla="*/ 5122282 w 10933200"/>
              <a:gd name="connsiteY51" fmla="*/ 0 h 2808000"/>
              <a:gd name="connsiteX52" fmla="*/ 2307931 w 10933200"/>
              <a:gd name="connsiteY52" fmla="*/ 2808000 h 2808000"/>
              <a:gd name="connsiteX53" fmla="*/ 1542035 w 10933200"/>
              <a:gd name="connsiteY53" fmla="*/ 2808000 h 2808000"/>
              <a:gd name="connsiteX54" fmla="*/ 3978658 w 10933200"/>
              <a:gd name="connsiteY54" fmla="*/ 376874 h 2808000"/>
              <a:gd name="connsiteX55" fmla="*/ 3795820 w 10933200"/>
              <a:gd name="connsiteY55" fmla="*/ 194446 h 2808000"/>
              <a:gd name="connsiteX56" fmla="*/ 1176357 w 10933200"/>
              <a:gd name="connsiteY56" fmla="*/ 2808000 h 2808000"/>
              <a:gd name="connsiteX57" fmla="*/ 410515 w 10933200"/>
              <a:gd name="connsiteY57" fmla="*/ 2808000 h 2808000"/>
              <a:gd name="connsiteX58" fmla="*/ 2093346 w 10933200"/>
              <a:gd name="connsiteY58" fmla="*/ 0 h 2808000"/>
              <a:gd name="connsiteX59" fmla="*/ 2859189 w 10933200"/>
              <a:gd name="connsiteY59" fmla="*/ 0 h 2808000"/>
              <a:gd name="connsiteX60" fmla="*/ 113348 w 10933200"/>
              <a:gd name="connsiteY60" fmla="*/ 2739645 h 2808000"/>
              <a:gd name="connsiteX61" fmla="*/ 181901 w 10933200"/>
              <a:gd name="connsiteY61" fmla="*/ 2808000 h 2808000"/>
              <a:gd name="connsiteX62" fmla="*/ 0 w 10933200"/>
              <a:gd name="connsiteY62" fmla="*/ 2808000 h 2808000"/>
              <a:gd name="connsiteX63" fmla="*/ 0 w 10933200"/>
              <a:gd name="connsiteY63" fmla="*/ 2088572 h 2808000"/>
              <a:gd name="connsiteX64" fmla="*/ 961773 w 10933200"/>
              <a:gd name="connsiteY64" fmla="*/ 0 h 2808000"/>
              <a:gd name="connsiteX65" fmla="*/ 1727670 w 10933200"/>
              <a:gd name="connsiteY65" fmla="*/ 0 h 2808000"/>
              <a:gd name="connsiteX66" fmla="*/ 0 w 10933200"/>
              <a:gd name="connsiteY66" fmla="*/ 1723773 h 2808000"/>
              <a:gd name="connsiteX67" fmla="*/ 0 w 10933200"/>
              <a:gd name="connsiteY67" fmla="*/ 959603 h 2808000"/>
              <a:gd name="connsiteX68" fmla="*/ 0 w 10933200"/>
              <a:gd name="connsiteY68" fmla="*/ 0 h 2808000"/>
              <a:gd name="connsiteX69" fmla="*/ 596149 w 10933200"/>
              <a:gd name="connsiteY69" fmla="*/ 0 h 2808000"/>
              <a:gd name="connsiteX70" fmla="*/ 0 w 10933200"/>
              <a:gd name="connsiteY70" fmla="*/ 594758 h 28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933200" h="2808000">
                <a:moveTo>
                  <a:pt x="10933200" y="2469861"/>
                </a:moveTo>
                <a:lnTo>
                  <a:pt x="10933200" y="2808000"/>
                </a:lnTo>
                <a:lnTo>
                  <a:pt x="10594295" y="2808000"/>
                </a:lnTo>
                <a:close/>
                <a:moveTo>
                  <a:pt x="10933200" y="211929"/>
                </a:moveTo>
                <a:lnTo>
                  <a:pt x="10933200" y="976042"/>
                </a:lnTo>
                <a:lnTo>
                  <a:pt x="10409594" y="1498466"/>
                </a:lnTo>
                <a:lnTo>
                  <a:pt x="10592433" y="1680892"/>
                </a:lnTo>
                <a:lnTo>
                  <a:pt x="10933200" y="1340893"/>
                </a:lnTo>
                <a:lnTo>
                  <a:pt x="10933200" y="2105062"/>
                </a:lnTo>
                <a:lnTo>
                  <a:pt x="10228673" y="2808000"/>
                </a:lnTo>
                <a:lnTo>
                  <a:pt x="9462775" y="2808000"/>
                </a:lnTo>
                <a:lnTo>
                  <a:pt x="9846995" y="2424648"/>
                </a:lnTo>
                <a:lnTo>
                  <a:pt x="10076159" y="2653295"/>
                </a:lnTo>
                <a:lnTo>
                  <a:pt x="10077926" y="2011812"/>
                </a:lnTo>
                <a:lnTo>
                  <a:pt x="9672780" y="2012934"/>
                </a:lnTo>
                <a:lnTo>
                  <a:pt x="9434993" y="2013630"/>
                </a:lnTo>
                <a:lnTo>
                  <a:pt x="9664158" y="2242223"/>
                </a:lnTo>
                <a:lnTo>
                  <a:pt x="9097152" y="2808000"/>
                </a:lnTo>
                <a:lnTo>
                  <a:pt x="8331257" y="2808000"/>
                </a:lnTo>
                <a:close/>
                <a:moveTo>
                  <a:pt x="8882569" y="0"/>
                </a:moveTo>
                <a:lnTo>
                  <a:pt x="9648411" y="0"/>
                </a:lnTo>
                <a:lnTo>
                  <a:pt x="7994513" y="1650167"/>
                </a:lnTo>
                <a:lnTo>
                  <a:pt x="8177298" y="1832593"/>
                </a:lnTo>
                <a:lnTo>
                  <a:pt x="10014088" y="0"/>
                </a:lnTo>
                <a:lnTo>
                  <a:pt x="10779931" y="0"/>
                </a:lnTo>
                <a:lnTo>
                  <a:pt x="7965581" y="2808000"/>
                </a:lnTo>
                <a:lnTo>
                  <a:pt x="7015586" y="2808000"/>
                </a:lnTo>
                <a:lnTo>
                  <a:pt x="6924797" y="2717417"/>
                </a:lnTo>
                <a:lnTo>
                  <a:pt x="6834053" y="2808000"/>
                </a:lnTo>
                <a:lnTo>
                  <a:pt x="6068166" y="2808000"/>
                </a:lnTo>
                <a:close/>
                <a:moveTo>
                  <a:pt x="7750996" y="0"/>
                </a:moveTo>
                <a:lnTo>
                  <a:pt x="8516891" y="0"/>
                </a:lnTo>
                <a:lnTo>
                  <a:pt x="5702541" y="2808000"/>
                </a:lnTo>
                <a:lnTo>
                  <a:pt x="4936645" y="2808000"/>
                </a:lnTo>
                <a:close/>
                <a:moveTo>
                  <a:pt x="5487956" y="0"/>
                </a:moveTo>
                <a:lnTo>
                  <a:pt x="6253801" y="0"/>
                </a:lnTo>
                <a:lnTo>
                  <a:pt x="5308655" y="943012"/>
                </a:lnTo>
                <a:lnTo>
                  <a:pt x="5491492" y="1125387"/>
                </a:lnTo>
                <a:lnTo>
                  <a:pt x="6619477" y="0"/>
                </a:lnTo>
                <a:lnTo>
                  <a:pt x="7385321" y="0"/>
                </a:lnTo>
                <a:lnTo>
                  <a:pt x="4570969" y="2808000"/>
                </a:lnTo>
                <a:lnTo>
                  <a:pt x="3805074" y="2808000"/>
                </a:lnTo>
                <a:lnTo>
                  <a:pt x="4625233" y="1989744"/>
                </a:lnTo>
                <a:lnTo>
                  <a:pt x="4854397" y="2218391"/>
                </a:lnTo>
                <a:lnTo>
                  <a:pt x="4856164" y="1576908"/>
                </a:lnTo>
                <a:lnTo>
                  <a:pt x="4450963" y="1578030"/>
                </a:lnTo>
                <a:lnTo>
                  <a:pt x="4213231" y="1578672"/>
                </a:lnTo>
                <a:lnTo>
                  <a:pt x="4442395" y="1807318"/>
                </a:lnTo>
                <a:lnTo>
                  <a:pt x="3439449" y="2808000"/>
                </a:lnTo>
                <a:lnTo>
                  <a:pt x="2673553" y="2808000"/>
                </a:lnTo>
                <a:close/>
                <a:moveTo>
                  <a:pt x="3224866" y="0"/>
                </a:moveTo>
                <a:lnTo>
                  <a:pt x="5122282" y="0"/>
                </a:lnTo>
                <a:lnTo>
                  <a:pt x="2307931" y="2808000"/>
                </a:lnTo>
                <a:lnTo>
                  <a:pt x="1542035" y="2808000"/>
                </a:lnTo>
                <a:lnTo>
                  <a:pt x="3978658" y="376874"/>
                </a:lnTo>
                <a:lnTo>
                  <a:pt x="3795820" y="194446"/>
                </a:lnTo>
                <a:lnTo>
                  <a:pt x="1176357" y="2808000"/>
                </a:lnTo>
                <a:lnTo>
                  <a:pt x="410515" y="2808000"/>
                </a:lnTo>
                <a:close/>
                <a:moveTo>
                  <a:pt x="2093346" y="0"/>
                </a:moveTo>
                <a:lnTo>
                  <a:pt x="2859189" y="0"/>
                </a:lnTo>
                <a:lnTo>
                  <a:pt x="113348" y="2739645"/>
                </a:lnTo>
                <a:lnTo>
                  <a:pt x="181901" y="2808000"/>
                </a:lnTo>
                <a:lnTo>
                  <a:pt x="0" y="2808000"/>
                </a:lnTo>
                <a:lnTo>
                  <a:pt x="0" y="2088572"/>
                </a:lnTo>
                <a:close/>
                <a:moveTo>
                  <a:pt x="961773" y="0"/>
                </a:moveTo>
                <a:lnTo>
                  <a:pt x="1727670" y="0"/>
                </a:lnTo>
                <a:lnTo>
                  <a:pt x="0" y="1723773"/>
                </a:lnTo>
                <a:lnTo>
                  <a:pt x="0" y="959603"/>
                </a:lnTo>
                <a:close/>
                <a:moveTo>
                  <a:pt x="0" y="0"/>
                </a:moveTo>
                <a:lnTo>
                  <a:pt x="596149" y="0"/>
                </a:lnTo>
                <a:lnTo>
                  <a:pt x="0" y="5947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00000" anchor="ctr" anchorCtr="0">
            <a:noAutofit/>
          </a:bodyPr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grpSp>
        <p:nvGrpSpPr>
          <p:cNvPr id="7" name="Graphic 24">
            <a:extLst>
              <a:ext uri="{FF2B5EF4-FFF2-40B4-BE49-F238E27FC236}">
                <a16:creationId xmlns:a16="http://schemas.microsoft.com/office/drawing/2014/main" id="{15A33062-C4F2-F3F9-57B5-16881790E51A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8" name="Graphic 24">
              <a:extLst>
                <a:ext uri="{FF2B5EF4-FFF2-40B4-BE49-F238E27FC236}">
                  <a16:creationId xmlns:a16="http://schemas.microsoft.com/office/drawing/2014/main" id="{CD925D2C-49D0-3AE3-D2DE-194976790958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77CFCC1-4107-577B-91B2-76563A72E6CB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64E8E58-1585-79DE-3D67-E87779818821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46" name="Graphic 24">
                <a:extLst>
                  <a:ext uri="{FF2B5EF4-FFF2-40B4-BE49-F238E27FC236}">
                    <a16:creationId xmlns:a16="http://schemas.microsoft.com/office/drawing/2014/main" id="{83F30421-12E7-0E3B-7245-6F6D8B29C97F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17BACD7E-5DB2-13CC-7A25-6EDAC0D9416B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A3B7ECBB-1CAA-7ECD-F3B2-FFFCC25EFF6A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34C06BC4-B689-A291-0EBF-4D6CD00626A0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72AFAF6B-400C-579F-9846-3355A87C5352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21832D6-FB81-59A6-D1CC-7AC2DAE4B356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3B0E1B2-5486-BB3D-5F22-A1368CE400D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B4D7C07-37F3-4D19-AA3B-6644F5E293AB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05136499-C380-741E-4643-EF1C1CD0664A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9CE9BB60-3E69-8B4B-AFF8-65A74C092005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77E2FCBA-9227-7458-B159-ED37AFA39BF4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9" name="Graphic 24">
              <a:extLst>
                <a:ext uri="{FF2B5EF4-FFF2-40B4-BE49-F238E27FC236}">
                  <a16:creationId xmlns:a16="http://schemas.microsoft.com/office/drawing/2014/main" id="{A643614C-5867-9F29-3255-BD7AA614281A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0" name="Graphic 24">
                <a:extLst>
                  <a:ext uri="{FF2B5EF4-FFF2-40B4-BE49-F238E27FC236}">
                    <a16:creationId xmlns:a16="http://schemas.microsoft.com/office/drawing/2014/main" id="{5786E308-38B1-7D0A-4F72-C5AA6EF7512B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CAC362E1-446C-D3B8-E922-415D46260A5D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68394A48-D16D-E8E5-F0B9-BA6D474C001C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12181EB1-1D97-68CB-3085-87C1A84EE1D0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E6056B97-7191-A7FC-3B3A-31BA1DF7A9E6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10D1EE17-F722-9490-548D-44EF1428EE5F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2FDE71D-B284-02C6-8278-F93E76C30DF5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420526CB-5D13-0EAF-4026-379A8E7C9ABE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E132F625-4914-9206-3562-8974B7499ED6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B7CEB79F-054A-BC34-90C6-417E47E70EC4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E636236F-00E8-12A2-A37B-C111136FFA8A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1" name="Graphic 24">
                <a:extLst>
                  <a:ext uri="{FF2B5EF4-FFF2-40B4-BE49-F238E27FC236}">
                    <a16:creationId xmlns:a16="http://schemas.microsoft.com/office/drawing/2014/main" id="{19616DB1-1314-866B-2AD8-E50C81FEE412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C5A35F3D-CD46-1AC9-92E7-963A30813B6C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AE38499B-E19C-A504-C3F8-A1EFE3E7B3A2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1421312C-D066-7138-A6A8-F687F22797BE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860301FC-4EA4-94C3-168D-E275EB291C29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B364A76C-9B80-EDB1-6EF8-301C676DFB7A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6191C1E1-F1C0-98BF-CB2A-5955C4B38DC8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98260A06-EE56-E803-5310-EB28A04DCA25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EB0083A-8F88-CA30-B9D2-63E2F3E3D64B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1C726650-8B4E-C89F-186C-270596932D2D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CDDD3D8C-0473-5ECC-9A0B-9942A3719CBD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5536A671-6C49-995F-E2F7-91206FBEE4CB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399331D-114C-725F-5FEC-F1BEC7549132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24D70694-E25A-7DDF-68E6-B1DD3009401D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96536116-D32B-3B11-4EA7-2BDF2A0B868C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9E071AF6-75EC-11FD-ABDC-BFF7526FADAB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AACFFA10-77D7-9540-59FF-2539907D3817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EDAB2F80-5471-CCD8-1AC7-C577112B3EA8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7275215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 BLO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095200"/>
            <a:ext cx="101412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43" name="Graphique 42">
            <a:extLst>
              <a:ext uri="{FF2B5EF4-FFF2-40B4-BE49-F238E27FC236}">
                <a16:creationId xmlns:a16="http://schemas.microsoft.com/office/drawing/2014/main" id="{81C76B37-FE76-D1E2-333F-9D31E8CFC2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60870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10141200" cy="5040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1839600"/>
            <a:ext cx="1014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8" name="Espace réservé du texte 41">
            <a:extLst>
              <a:ext uri="{FF2B5EF4-FFF2-40B4-BE49-F238E27FC236}">
                <a16:creationId xmlns:a16="http://schemas.microsoft.com/office/drawing/2014/main" id="{5796C8E8-56C1-6232-3243-0B5CC34BD5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2000" y="2250000"/>
            <a:ext cx="10141200" cy="3596640"/>
          </a:xfrm>
        </p:spPr>
        <p:txBody>
          <a:bodyPr/>
          <a:lstStyle>
            <a:lvl1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1pPr>
            <a:lvl2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2pPr>
            <a:lvl3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3pPr>
            <a:lvl4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4pPr>
            <a:lvl5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5pPr>
            <a:lvl6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6pPr>
            <a:lvl7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7pPr>
            <a:lvl8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8pPr>
            <a:lvl9pPr marL="273600" indent="-230400">
              <a:spcAft>
                <a:spcPts val="600"/>
              </a:spcAft>
              <a:buFont typeface="Gill Sans Nova Inline Regular" panose="04020505020B01030204" pitchFamily="82" charset="0"/>
              <a:buChar char="&gt;"/>
              <a:defRPr/>
            </a:lvl9pPr>
          </a:lstStyle>
          <a:p>
            <a:pPr lvl="0"/>
            <a:r>
              <a:rPr lang="fr-FR" noProof="0"/>
              <a:t>Texte de niveau 1</a:t>
            </a:r>
          </a:p>
        </p:txBody>
      </p:sp>
      <p:pic>
        <p:nvPicPr>
          <p:cNvPr id="15" name="Graphique 14">
            <a:extLst>
              <a:ext uri="{FF2B5EF4-FFF2-40B4-BE49-F238E27FC236}">
                <a16:creationId xmlns:a16="http://schemas.microsoft.com/office/drawing/2014/main" id="{500C91A8-F9E2-2B8A-F072-7C2784DA2E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02271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2DCD984-5EA9-AEF9-CDE1-8E5416C209D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8A47E81E-5766-FF3C-E078-3E8D493886E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2E912FD1-9627-3E28-F2E1-95EF6DE500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152400" y="1037650"/>
            <a:ext cx="54216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359549054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EE0C99C8-FE60-ABB1-0B06-645E7D0388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59600" y="5275557"/>
            <a:ext cx="762000" cy="973667"/>
          </a:xfrm>
          <a:prstGeom prst="rect">
            <a:avLst/>
          </a:prstGeom>
        </p:spPr>
      </p:pic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solidFill>
            <a:schemeClr val="accent2"/>
          </a:solidFill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bg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bg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F6D5F9B3-15CC-14E0-709F-D95670E755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17E4992D-CA1C-0AC3-4A33-B7798DEE25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31" name="Espace réservé du texte 11">
            <a:extLst>
              <a:ext uri="{FF2B5EF4-FFF2-40B4-BE49-F238E27FC236}">
                <a16:creationId xmlns:a16="http://schemas.microsoft.com/office/drawing/2014/main" id="{C37C53A0-BED2-3FE5-9269-95D58DB095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26684096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e 13">
            <a:extLst>
              <a:ext uri="{FF2B5EF4-FFF2-40B4-BE49-F238E27FC236}">
                <a16:creationId xmlns:a16="http://schemas.microsoft.com/office/drawing/2014/main" id="{ED63ADAE-64E3-0B59-1C51-F6F02A1EB016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ED491103-185F-0676-BEDB-EB618909B1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3" name="Graphique 12">
              <a:extLst>
                <a:ext uri="{FF2B5EF4-FFF2-40B4-BE49-F238E27FC236}">
                  <a16:creationId xmlns:a16="http://schemas.microsoft.com/office/drawing/2014/main" id="{98BC8CB9-FECF-A545-ED70-AC9872BD75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pour une image  10">
            <a:extLst>
              <a:ext uri="{FF2B5EF4-FFF2-40B4-BE49-F238E27FC236}">
                <a16:creationId xmlns:a16="http://schemas.microsoft.com/office/drawing/2014/main" id="{A97A1181-1217-96B9-1376-270805E70B0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6286975" y="1131092"/>
            <a:ext cx="5155200" cy="4960800"/>
          </a:xfrm>
          <a:prstGeom prst="round2DiagRect">
            <a:avLst>
              <a:gd name="adj1" fmla="val 6815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4DC31BC4-3FA2-1428-F5CF-33E85CA9E2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0B2B8881-7544-A08C-D00A-6C80C82E18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2A761C51-24EE-03D6-DBE5-787B03AA72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81544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621326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CITA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9299720-DFA5-4271-6343-C0F3F128A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2400" y="1037650"/>
            <a:ext cx="5421600" cy="5212800"/>
          </a:xfrm>
          <a:noFill/>
        </p:spPr>
        <p:txBody>
          <a:bodyPr lIns="504000" tIns="1080000" rIns="360000" anchor="t" anchorCtr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5200">
                <a:solidFill>
                  <a:schemeClr val="tx1"/>
                </a:solidFill>
                <a:latin typeface="+mj-lt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2pPr>
            <a:lvl3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4pPr>
            <a:lvl5pPr marL="0" indent="0">
              <a:spcAft>
                <a:spcPts val="0"/>
              </a:spcAft>
              <a:buFont typeface="Arial" panose="020B0604020202020204" pitchFamily="34" charset="0"/>
              <a:buNone/>
              <a:defRPr sz="5000" b="1" cap="all" baseline="0">
                <a:solidFill>
                  <a:schemeClr val="tx1"/>
                </a:solidFill>
              </a:defRPr>
            </a:lvl5pPr>
            <a:lvl6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6pPr>
            <a:lvl7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7pPr>
            <a:lvl8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8pPr>
            <a:lvl9pPr marL="0" indent="0">
              <a:spcAft>
                <a:spcPts val="0"/>
              </a:spcAft>
              <a:buNone/>
              <a:defRPr sz="5000" b="1" cap="all" baseline="0">
                <a:solidFill>
                  <a:schemeClr val="tx1"/>
                </a:solidFill>
              </a:defRPr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26" name="Espace réservé du texte 25">
            <a:extLst>
              <a:ext uri="{FF2B5EF4-FFF2-40B4-BE49-F238E27FC236}">
                <a16:creationId xmlns:a16="http://schemas.microsoft.com/office/drawing/2014/main" id="{C4D927DB-40A5-46CF-4449-53F666E747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745660" y="143194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id="{9BF0C405-6D48-A310-81CD-39D19AE3FCE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 rot="10800000">
            <a:off x="10309200" y="5241599"/>
            <a:ext cx="625485" cy="550800"/>
          </a:xfrm>
          <a:custGeom>
            <a:avLst/>
            <a:gdLst>
              <a:gd name="connsiteX0" fmla="*/ 216154 w 625485"/>
              <a:gd name="connsiteY0" fmla="*/ 206494 h 550800"/>
              <a:gd name="connsiteX1" fmla="*/ 235341 w 625485"/>
              <a:gd name="connsiteY1" fmla="*/ 225775 h 550800"/>
              <a:gd name="connsiteX2" fmla="*/ 182575 w 625485"/>
              <a:gd name="connsiteY2" fmla="*/ 278809 h 550800"/>
              <a:gd name="connsiteX3" fmla="*/ 361954 w 625485"/>
              <a:gd name="connsiteY3" fmla="*/ 459070 h 550800"/>
              <a:gd name="connsiteX4" fmla="*/ 270666 w 625485"/>
              <a:gd name="connsiteY4" fmla="*/ 550800 h 550800"/>
              <a:gd name="connsiteX5" fmla="*/ 168131 w 625485"/>
              <a:gd name="connsiteY5" fmla="*/ 447742 h 550800"/>
              <a:gd name="connsiteX6" fmla="*/ 187319 w 625485"/>
              <a:gd name="connsiteY6" fmla="*/ 428462 h 550800"/>
              <a:gd name="connsiteX7" fmla="*/ 270666 w 625485"/>
              <a:gd name="connsiteY7" fmla="*/ 512213 h 550800"/>
              <a:gd name="connsiteX8" fmla="*/ 323566 w 625485"/>
              <a:gd name="connsiteY8" fmla="*/ 459070 h 550800"/>
              <a:gd name="connsiteX9" fmla="*/ 144174 w 625485"/>
              <a:gd name="connsiteY9" fmla="*/ 278809 h 550800"/>
              <a:gd name="connsiteX10" fmla="*/ 385374 w 625485"/>
              <a:gd name="connsiteY10" fmla="*/ 149544 h 550800"/>
              <a:gd name="connsiteX11" fmla="*/ 404561 w 625485"/>
              <a:gd name="connsiteY11" fmla="*/ 168838 h 550800"/>
              <a:gd name="connsiteX12" fmla="*/ 301920 w 625485"/>
              <a:gd name="connsiteY12" fmla="*/ 271977 h 550800"/>
              <a:gd name="connsiteX13" fmla="*/ 534197 w 625485"/>
              <a:gd name="connsiteY13" fmla="*/ 505381 h 550800"/>
              <a:gd name="connsiteX14" fmla="*/ 587083 w 625485"/>
              <a:gd name="connsiteY14" fmla="*/ 452238 h 550800"/>
              <a:gd name="connsiteX15" fmla="*/ 528634 w 625485"/>
              <a:gd name="connsiteY15" fmla="*/ 393493 h 550800"/>
              <a:gd name="connsiteX16" fmla="*/ 547821 w 625485"/>
              <a:gd name="connsiteY16" fmla="*/ 374198 h 550800"/>
              <a:gd name="connsiteX17" fmla="*/ 625471 w 625485"/>
              <a:gd name="connsiteY17" fmla="*/ 452238 h 550800"/>
              <a:gd name="connsiteX18" fmla="*/ 534197 w 625485"/>
              <a:gd name="connsiteY18" fmla="*/ 543954 h 550800"/>
              <a:gd name="connsiteX19" fmla="*/ 263531 w 625485"/>
              <a:gd name="connsiteY19" fmla="*/ 271977 h 550800"/>
              <a:gd name="connsiteX20" fmla="*/ 270666 w 625485"/>
              <a:gd name="connsiteY20" fmla="*/ 6832 h 550800"/>
              <a:gd name="connsiteX21" fmla="*/ 361954 w 625485"/>
              <a:gd name="connsiteY21" fmla="*/ 98549 h 550800"/>
              <a:gd name="connsiteX22" fmla="*/ 284304 w 625485"/>
              <a:gd name="connsiteY22" fmla="*/ 176588 h 550800"/>
              <a:gd name="connsiteX23" fmla="*/ 265117 w 625485"/>
              <a:gd name="connsiteY23" fmla="*/ 157295 h 550800"/>
              <a:gd name="connsiteX24" fmla="*/ 323566 w 625485"/>
              <a:gd name="connsiteY24" fmla="*/ 98549 h 550800"/>
              <a:gd name="connsiteX25" fmla="*/ 270666 w 625485"/>
              <a:gd name="connsiteY25" fmla="*/ 45406 h 550800"/>
              <a:gd name="connsiteX26" fmla="*/ 38388 w 625485"/>
              <a:gd name="connsiteY26" fmla="*/ 278809 h 550800"/>
              <a:gd name="connsiteX27" fmla="*/ 141043 w 625485"/>
              <a:gd name="connsiteY27" fmla="*/ 381948 h 550800"/>
              <a:gd name="connsiteX28" fmla="*/ 121856 w 625485"/>
              <a:gd name="connsiteY28" fmla="*/ 401242 h 550800"/>
              <a:gd name="connsiteX29" fmla="*/ 0 w 625485"/>
              <a:gd name="connsiteY29" fmla="*/ 278809 h 550800"/>
              <a:gd name="connsiteX30" fmla="*/ 534197 w 625485"/>
              <a:gd name="connsiteY30" fmla="*/ 0 h 550800"/>
              <a:gd name="connsiteX31" fmla="*/ 625485 w 625485"/>
              <a:gd name="connsiteY31" fmla="*/ 91716 h 550800"/>
              <a:gd name="connsiteX32" fmla="*/ 446094 w 625485"/>
              <a:gd name="connsiteY32" fmla="*/ 271977 h 550800"/>
              <a:gd name="connsiteX33" fmla="*/ 498873 w 625485"/>
              <a:gd name="connsiteY33" fmla="*/ 324999 h 550800"/>
              <a:gd name="connsiteX34" fmla="*/ 479686 w 625485"/>
              <a:gd name="connsiteY34" fmla="*/ 344292 h 550800"/>
              <a:gd name="connsiteX35" fmla="*/ 407706 w 625485"/>
              <a:gd name="connsiteY35" fmla="*/ 271977 h 550800"/>
              <a:gd name="connsiteX36" fmla="*/ 587083 w 625485"/>
              <a:gd name="connsiteY36" fmla="*/ 91716 h 550800"/>
              <a:gd name="connsiteX37" fmla="*/ 534197 w 625485"/>
              <a:gd name="connsiteY37" fmla="*/ 38573 h 550800"/>
              <a:gd name="connsiteX38" fmla="*/ 450837 w 625485"/>
              <a:gd name="connsiteY38" fmla="*/ 122339 h 550800"/>
              <a:gd name="connsiteX39" fmla="*/ 431649 w 625485"/>
              <a:gd name="connsiteY39" fmla="*/ 103044 h 5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25485" h="550800">
                <a:moveTo>
                  <a:pt x="216154" y="206494"/>
                </a:moveTo>
                <a:lnTo>
                  <a:pt x="235341" y="225775"/>
                </a:lnTo>
                <a:lnTo>
                  <a:pt x="182575" y="278809"/>
                </a:lnTo>
                <a:lnTo>
                  <a:pt x="361954" y="459070"/>
                </a:lnTo>
                <a:lnTo>
                  <a:pt x="270666" y="550800"/>
                </a:lnTo>
                <a:lnTo>
                  <a:pt x="168131" y="447742"/>
                </a:lnTo>
                <a:lnTo>
                  <a:pt x="187319" y="428462"/>
                </a:lnTo>
                <a:lnTo>
                  <a:pt x="270666" y="512213"/>
                </a:lnTo>
                <a:lnTo>
                  <a:pt x="323566" y="459070"/>
                </a:lnTo>
                <a:lnTo>
                  <a:pt x="144174" y="278809"/>
                </a:lnTo>
                <a:close/>
                <a:moveTo>
                  <a:pt x="385374" y="149544"/>
                </a:moveTo>
                <a:lnTo>
                  <a:pt x="404561" y="168838"/>
                </a:lnTo>
                <a:lnTo>
                  <a:pt x="301920" y="271977"/>
                </a:lnTo>
                <a:lnTo>
                  <a:pt x="534197" y="505381"/>
                </a:lnTo>
                <a:lnTo>
                  <a:pt x="587083" y="452238"/>
                </a:lnTo>
                <a:lnTo>
                  <a:pt x="528634" y="393493"/>
                </a:lnTo>
                <a:lnTo>
                  <a:pt x="547821" y="374198"/>
                </a:lnTo>
                <a:lnTo>
                  <a:pt x="625471" y="452238"/>
                </a:lnTo>
                <a:lnTo>
                  <a:pt x="534197" y="543954"/>
                </a:lnTo>
                <a:lnTo>
                  <a:pt x="263531" y="271977"/>
                </a:lnTo>
                <a:close/>
                <a:moveTo>
                  <a:pt x="270666" y="6832"/>
                </a:moveTo>
                <a:lnTo>
                  <a:pt x="361954" y="98549"/>
                </a:lnTo>
                <a:lnTo>
                  <a:pt x="284304" y="176588"/>
                </a:lnTo>
                <a:lnTo>
                  <a:pt x="265117" y="157295"/>
                </a:lnTo>
                <a:lnTo>
                  <a:pt x="323566" y="98549"/>
                </a:lnTo>
                <a:lnTo>
                  <a:pt x="270666" y="45406"/>
                </a:lnTo>
                <a:lnTo>
                  <a:pt x="38388" y="278809"/>
                </a:lnTo>
                <a:lnTo>
                  <a:pt x="141043" y="381948"/>
                </a:lnTo>
                <a:lnTo>
                  <a:pt x="121856" y="401242"/>
                </a:lnTo>
                <a:lnTo>
                  <a:pt x="0" y="278809"/>
                </a:lnTo>
                <a:close/>
                <a:moveTo>
                  <a:pt x="534197" y="0"/>
                </a:moveTo>
                <a:lnTo>
                  <a:pt x="625485" y="91716"/>
                </a:lnTo>
                <a:lnTo>
                  <a:pt x="446094" y="271977"/>
                </a:lnTo>
                <a:lnTo>
                  <a:pt x="498873" y="324999"/>
                </a:lnTo>
                <a:lnTo>
                  <a:pt x="479686" y="344292"/>
                </a:lnTo>
                <a:lnTo>
                  <a:pt x="407706" y="271977"/>
                </a:lnTo>
                <a:lnTo>
                  <a:pt x="587083" y="91716"/>
                </a:lnTo>
                <a:lnTo>
                  <a:pt x="534197" y="38573"/>
                </a:lnTo>
                <a:lnTo>
                  <a:pt x="450837" y="122339"/>
                </a:lnTo>
                <a:lnTo>
                  <a:pt x="431649" y="103044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anchor="ctr" anchorCtr="0">
            <a:noAutofit/>
          </a:bodyPr>
          <a:lstStyle>
            <a:lvl1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  <a:lvl2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2pPr>
            <a:lvl3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3pPr>
            <a:lvl4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4pPr>
            <a:lvl5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5pPr>
            <a:lvl6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6pPr>
            <a:lvl7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7pPr>
            <a:lvl8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8pPr>
            <a:lvl9pPr marL="0" indent="0" algn="ctr">
              <a:spcAft>
                <a:spcPts val="0"/>
              </a:spcAft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9pPr>
          </a:lstStyle>
          <a:p>
            <a:pPr lvl="0"/>
            <a:r>
              <a:rPr lang="fr-FR" noProof="0"/>
              <a:t> 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7CFAA9C2-ED23-A7BB-B6AF-F023C214E5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B7208388-27C0-69DC-31FA-D517BAE131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7" name="Espace réservé du texte 11">
            <a:extLst>
              <a:ext uri="{FF2B5EF4-FFF2-40B4-BE49-F238E27FC236}">
                <a16:creationId xmlns:a16="http://schemas.microsoft.com/office/drawing/2014/main" id="{C7726F18-B820-B25B-3B2F-6401A1C008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4773600" cy="3697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189385837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2A046D5E-FADA-E32D-C78E-50AB2665C5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22602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1BE3774A-45F6-2511-EE60-E0E087422B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22602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27" name="Espace réservé du texte 11">
            <a:extLst>
              <a:ext uri="{FF2B5EF4-FFF2-40B4-BE49-F238E27FC236}">
                <a16:creationId xmlns:a16="http://schemas.microsoft.com/office/drawing/2014/main" id="{1C9A744C-3A31-3ED8-755B-73F6FDFF9B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9" name="Espace réservé du texte 11">
            <a:extLst>
              <a:ext uri="{FF2B5EF4-FFF2-40B4-BE49-F238E27FC236}">
                <a16:creationId xmlns:a16="http://schemas.microsoft.com/office/drawing/2014/main" id="{A2B3FF43-E96C-652F-2226-43051A01065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522602" y="2707200"/>
            <a:ext cx="47736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04790702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image, </a:t>
            </a:r>
            <a:br>
              <a:rPr lang="fr-FR" noProof="0"/>
            </a:br>
            <a:r>
              <a:rPr lang="fr-FR" noProof="0"/>
              <a:t>puis disposer l’image en arrière plan lorsqu’il y a un pictogramme devant.</a:t>
            </a:r>
            <a:br>
              <a:rPr lang="fr-FR" noProof="0"/>
            </a:br>
            <a:r>
              <a:rPr lang="fr-FR" noProof="0"/>
              <a:t>(Sélectionner l’image avec le bouton droit </a:t>
            </a:r>
            <a:br>
              <a:rPr lang="fr-FR" noProof="0"/>
            </a:br>
            <a:r>
              <a:rPr lang="fr-FR" noProof="0"/>
              <a:t>de la souris / 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105264851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 - 2 LIGNES VISU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4" name="Espace réservé pour une image  10">
            <a:extLst>
              <a:ext uri="{FF2B5EF4-FFF2-40B4-BE49-F238E27FC236}">
                <a16:creationId xmlns:a16="http://schemas.microsoft.com/office/drawing/2014/main" id="{9C676FFC-1D4D-C6AC-5521-89F99220F03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8287200" y="1037650"/>
            <a:ext cx="3286800" cy="5212800"/>
          </a:xfr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image, </a:t>
            </a:r>
            <a:br>
              <a:rPr lang="fr-FR" noProof="0"/>
            </a:br>
            <a:r>
              <a:rPr lang="fr-FR" noProof="0"/>
              <a:t>puis disposer l’image en arrière plan lorsqu’il y a un pictogramme devant.</a:t>
            </a:r>
            <a:br>
              <a:rPr lang="fr-FR" noProof="0"/>
            </a:br>
            <a:r>
              <a:rPr lang="fr-FR" noProof="0"/>
              <a:t>(Sélectionner l’image avec le bouton droit </a:t>
            </a:r>
            <a:br>
              <a:rPr lang="fr-FR" noProof="0"/>
            </a:br>
            <a:r>
              <a:rPr lang="fr-FR" noProof="0"/>
              <a:t>de la souris / Mettre à l’arrière plan)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3B192288-364D-C359-18EC-5216A6BCBF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1" name="Espace réservé du texte 11">
            <a:extLst>
              <a:ext uri="{FF2B5EF4-FFF2-40B4-BE49-F238E27FC236}">
                <a16:creationId xmlns:a16="http://schemas.microsoft.com/office/drawing/2014/main" id="{C7510079-6796-2227-58CF-96BB5A6500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707200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19720342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blo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A49CFB1-A5E9-2EED-22C0-F62944B7A54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872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872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11754870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ONNES 2 LIG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3" name="Graphique 12">
            <a:extLst>
              <a:ext uri="{FF2B5EF4-FFF2-40B4-BE49-F238E27FC236}">
                <a16:creationId xmlns:a16="http://schemas.microsoft.com/office/drawing/2014/main" id="{A05FD60F-30FD-4639-E510-03585B62FF3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38144" y="5275557"/>
            <a:ext cx="762000" cy="973667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BCF18C2A-03D0-744D-DCEC-BF0C4BE256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95744" y="5275557"/>
            <a:ext cx="762000" cy="973667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009E7F30-1461-1416-79A4-3407CFF9D73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53344" y="5275557"/>
            <a:ext cx="762000" cy="973667"/>
          </a:xfrm>
          <a:prstGeom prst="rect">
            <a:avLst/>
          </a:prstGeom>
        </p:spPr>
      </p:pic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46B7F98A-E6B8-D7DA-4FED-8416CB6EC4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2071B223-26BB-BC4D-0A9F-01DA8C87982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D6CC7106-9971-7CEC-9E98-6B5595DA6FD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6296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C9650EEA-F6AC-E484-ECB8-9EA28955AFF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296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A61F66D4-DB62-0431-969A-0FD65EFBD36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872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82E80AD7-BE40-E323-9312-0A137368C75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87200" y="2131200"/>
            <a:ext cx="29880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</a:t>
            </a:r>
            <a:br>
              <a:rPr lang="fr-FR" noProof="0"/>
            </a:br>
            <a:r>
              <a:rPr lang="fr-FR" noProof="0"/>
              <a:t>sur deux lignes</a:t>
            </a:r>
          </a:p>
        </p:txBody>
      </p:sp>
      <p:sp>
        <p:nvSpPr>
          <p:cNvPr id="26" name="Espace réservé du texte 11">
            <a:extLst>
              <a:ext uri="{FF2B5EF4-FFF2-40B4-BE49-F238E27FC236}">
                <a16:creationId xmlns:a16="http://schemas.microsoft.com/office/drawing/2014/main" id="{ED702BBB-93B7-8DF3-06E2-EABC7DED77A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87200" y="2707201"/>
            <a:ext cx="2988000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365162085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TEXTES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DFEAA3B2-51D0-4C3B-3F08-356865885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0347EC8-9AD2-B523-1BDE-BF63400E39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6839E3BF-4BE3-5A2A-E1B5-A343B7AE4C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EFF80906-2860-1990-6011-6E6983F785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600" y="1260000"/>
            <a:ext cx="29880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F17CF599-7FF9-9E3E-4D06-71F01838FF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29600" y="2131200"/>
            <a:ext cx="29880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23" name="Espace réservé du texte 11">
            <a:extLst>
              <a:ext uri="{FF2B5EF4-FFF2-40B4-BE49-F238E27FC236}">
                <a16:creationId xmlns:a16="http://schemas.microsoft.com/office/drawing/2014/main" id="{911B887D-7041-D3AB-8E03-062073F022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9600" y="2386800"/>
            <a:ext cx="2988000" cy="35604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C948B696-67EE-07C8-9B26-9B867E6572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40000" y="1702800"/>
            <a:ext cx="2401200" cy="8136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D9D0076-D78C-98C8-DF17-6C19750AD0E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40000" y="2613600"/>
            <a:ext cx="2401200" cy="2088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</a:t>
            </a:r>
          </a:p>
        </p:txBody>
      </p:sp>
      <p:sp>
        <p:nvSpPr>
          <p:cNvPr id="10" name="Espace réservé du texte 11">
            <a:extLst>
              <a:ext uri="{FF2B5EF4-FFF2-40B4-BE49-F238E27FC236}">
                <a16:creationId xmlns:a16="http://schemas.microsoft.com/office/drawing/2014/main" id="{A02B7ACA-9FB0-BA5D-AAC6-497326EE33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40000" y="2869199"/>
            <a:ext cx="2401200" cy="2642179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F1EBCB62-DE90-83E8-607B-B896534396D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19767" y="4446466"/>
            <a:ext cx="1145264" cy="1463393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1F78505B-9512-E9C9-D37D-3939D59D28E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339674" y="1346621"/>
            <a:ext cx="1145264" cy="146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52243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HOTOS - 2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065311" y="2734533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2800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2" name="Espace réservé du texte 8">
            <a:extLst>
              <a:ext uri="{FF2B5EF4-FFF2-40B4-BE49-F238E27FC236}">
                <a16:creationId xmlns:a16="http://schemas.microsoft.com/office/drawing/2014/main" id="{49A56961-7215-AC71-C385-A5D909DA95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2000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E9C2033D-864A-6896-87DB-53134882375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75523" y="3826800"/>
            <a:ext cx="4773600" cy="5292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F56652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15" name="Espace réservé du texte 11">
            <a:extLst>
              <a:ext uri="{FF2B5EF4-FFF2-40B4-BE49-F238E27FC236}">
                <a16:creationId xmlns:a16="http://schemas.microsoft.com/office/drawing/2014/main" id="{7A7CEEAF-B8B1-02C7-9187-B16F1C157CF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375523" y="4402800"/>
            <a:ext cx="477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5D3A6194-04B8-CA59-D95F-6FA51795E6D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6287652" y="1128476"/>
            <a:ext cx="764188" cy="976465"/>
          </a:xfrm>
          <a:prstGeom prst="rect">
            <a:avLst/>
          </a:prstGeom>
        </p:spPr>
      </p:pic>
      <p:pic>
        <p:nvPicPr>
          <p:cNvPr id="20" name="Graphique 19">
            <a:extLst>
              <a:ext uri="{FF2B5EF4-FFF2-40B4-BE49-F238E27FC236}">
                <a16:creationId xmlns:a16="http://schemas.microsoft.com/office/drawing/2014/main" id="{960F752F-D277-089F-8C8B-E7CD677C484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458034" y="2734533"/>
            <a:ext cx="764188" cy="976465"/>
          </a:xfrm>
          <a:prstGeom prst="rect">
            <a:avLst/>
          </a:prstGeom>
        </p:spPr>
      </p:pic>
      <p:sp>
        <p:nvSpPr>
          <p:cNvPr id="21" name="Espace réservé pour une image  10">
            <a:extLst>
              <a:ext uri="{FF2B5EF4-FFF2-40B4-BE49-F238E27FC236}">
                <a16:creationId xmlns:a16="http://schemas.microsoft.com/office/drawing/2014/main" id="{35556D16-2CD6-EC84-57A5-89051EBC7D63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6375523" y="1216800"/>
            <a:ext cx="4759200" cy="2404800"/>
          </a:xfrm>
          <a:prstGeom prst="round2DiagRect">
            <a:avLst>
              <a:gd name="adj1" fmla="val 9490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</p:spTree>
    <p:extLst>
      <p:ext uri="{BB962C8B-B14F-4D97-AF65-F5344CB8AC3E}">
        <p14:creationId xmlns:p14="http://schemas.microsoft.com/office/powerpoint/2010/main" val="276423578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HO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72531F03-95D7-C4D3-7104-815F7676F0C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267601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4C8A653A-BE95-B82C-85DA-FCF24E1841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894929" y="1128476"/>
            <a:ext cx="764188" cy="976465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55CAE78A-D057-0E9B-1D08-1981D7DD615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70054" y="2045912"/>
            <a:ext cx="764188" cy="976465"/>
          </a:xfrm>
          <a:prstGeom prst="rect">
            <a:avLst/>
          </a:prstGeom>
        </p:spPr>
      </p:pic>
      <p:sp>
        <p:nvSpPr>
          <p:cNvPr id="10" name="Espace réservé pour une image  10">
            <a:extLst>
              <a:ext uri="{FF2B5EF4-FFF2-40B4-BE49-F238E27FC236}">
                <a16:creationId xmlns:a16="http://schemas.microsoft.com/office/drawing/2014/main" id="{F9136A94-9A19-73A0-79EC-CC184E1533D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986186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AF32AABE-1855-FAAD-43D7-1F837BE73C7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3692175" y="1128476"/>
            <a:ext cx="764188" cy="976465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14BA9237-2009-E916-1AC2-30B2D0DDEF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67300" y="2045912"/>
            <a:ext cx="764188" cy="976465"/>
          </a:xfrm>
          <a:prstGeom prst="rect">
            <a:avLst/>
          </a:prstGeom>
        </p:spPr>
      </p:pic>
      <p:sp>
        <p:nvSpPr>
          <p:cNvPr id="18" name="Espace réservé pour une image  10">
            <a:extLst>
              <a:ext uri="{FF2B5EF4-FFF2-40B4-BE49-F238E27FC236}">
                <a16:creationId xmlns:a16="http://schemas.microsoft.com/office/drawing/2014/main" id="{0111FF0B-3843-42BD-9C04-2A1C48A1D13B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3783432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21" name="Graphique 20">
            <a:extLst>
              <a:ext uri="{FF2B5EF4-FFF2-40B4-BE49-F238E27FC236}">
                <a16:creationId xmlns:a16="http://schemas.microsoft.com/office/drawing/2014/main" id="{0B239D71-633F-D1CE-39EC-809584E5CB0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6489421" y="1128476"/>
            <a:ext cx="764188" cy="976465"/>
          </a:xfrm>
          <a:prstGeom prst="rect">
            <a:avLst/>
          </a:prstGeom>
        </p:spPr>
      </p:pic>
      <p:pic>
        <p:nvPicPr>
          <p:cNvPr id="22" name="Graphique 21">
            <a:extLst>
              <a:ext uri="{FF2B5EF4-FFF2-40B4-BE49-F238E27FC236}">
                <a16:creationId xmlns:a16="http://schemas.microsoft.com/office/drawing/2014/main" id="{02C3DB6B-8BD9-4AE8-E919-4AB4D6F10E6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64546" y="2045912"/>
            <a:ext cx="764188" cy="976465"/>
          </a:xfrm>
          <a:prstGeom prst="rect">
            <a:avLst/>
          </a:prstGeom>
        </p:spPr>
      </p:pic>
      <p:sp>
        <p:nvSpPr>
          <p:cNvPr id="23" name="Espace réservé pour une image  10">
            <a:extLst>
              <a:ext uri="{FF2B5EF4-FFF2-40B4-BE49-F238E27FC236}">
                <a16:creationId xmlns:a16="http://schemas.microsoft.com/office/drawing/2014/main" id="{63CAC2A7-2AE6-21A8-8097-72942FB0DDEC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 bwMode="gray">
          <a:xfrm>
            <a:off x="6580678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710A54CE-C905-0548-A2AF-19E62594C49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10800000">
            <a:off x="9286666" y="1128477"/>
            <a:ext cx="764188" cy="976465"/>
          </a:xfrm>
          <a:prstGeom prst="rect">
            <a:avLst/>
          </a:prstGeom>
        </p:spPr>
      </p:pic>
      <p:pic>
        <p:nvPicPr>
          <p:cNvPr id="27" name="Graphique 26">
            <a:extLst>
              <a:ext uri="{FF2B5EF4-FFF2-40B4-BE49-F238E27FC236}">
                <a16:creationId xmlns:a16="http://schemas.microsoft.com/office/drawing/2014/main" id="{49B17C8D-54FD-EDA4-32C2-90B89D98C3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461791" y="2045912"/>
            <a:ext cx="764188" cy="976465"/>
          </a:xfrm>
          <a:prstGeom prst="rect">
            <a:avLst/>
          </a:prstGeom>
        </p:spPr>
      </p:pic>
      <p:sp>
        <p:nvSpPr>
          <p:cNvPr id="28" name="Espace réservé pour une image  10">
            <a:extLst>
              <a:ext uri="{FF2B5EF4-FFF2-40B4-BE49-F238E27FC236}">
                <a16:creationId xmlns:a16="http://schemas.microsoft.com/office/drawing/2014/main" id="{810887E3-AF57-6CEE-89C8-E5982945D552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 bwMode="gray">
          <a:xfrm>
            <a:off x="9377923" y="1218690"/>
            <a:ext cx="1756800" cy="1713600"/>
          </a:xfrm>
          <a:prstGeom prst="round2DiagRect">
            <a:avLst>
              <a:gd name="adj1" fmla="val 12754"/>
              <a:gd name="adj2" fmla="val 0"/>
            </a:avLst>
          </a:prstGeom>
          <a:solidFill>
            <a:schemeClr val="bg1">
              <a:lumMod val="95000"/>
            </a:schemeClr>
          </a:solidFill>
        </p:spPr>
        <p:txBody>
          <a:bodyPr tIns="900000" anchor="ctr" anchorCtr="0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000"/>
            </a:lvl1pPr>
          </a:lstStyle>
          <a:p>
            <a:r>
              <a:rPr lang="fr-FR" noProof="0"/>
              <a:t>Sélectionner l’icône pour insérer une image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07B7000C-1DD4-0ADE-2CD3-CCE1F540477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4929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</p:spTree>
    <p:extLst>
      <p:ext uri="{BB962C8B-B14F-4D97-AF65-F5344CB8AC3E}">
        <p14:creationId xmlns:p14="http://schemas.microsoft.com/office/powerpoint/2010/main" val="2853900471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OS - 4 TEXTE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DD370-9154-A828-84F9-9A5772127D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85A2F8C-69FF-1784-AABF-2F5B0CE8BA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FD7FBE2-690B-4B65-6C72-F96655BFA1DC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93E94D-2FDF-E06E-F7AB-C22D46700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6051E96-2C17-1C44-A39D-BFE9F834277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4D93B3BA-66A4-CD96-D580-A03E67F7C55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682846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3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0" name="Espace réservé du texte 11">
            <a:extLst>
              <a:ext uri="{FF2B5EF4-FFF2-40B4-BE49-F238E27FC236}">
                <a16:creationId xmlns:a16="http://schemas.microsoft.com/office/drawing/2014/main" id="{05E2D4A4-167D-B8DA-8771-5F467FB357D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1646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8A523718-86BF-F0E3-7E52-4284583D081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80092" y="3157200"/>
            <a:ext cx="2433600" cy="856800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rgbClr val="3A76F6"/>
                </a:solidFill>
              </a:defRPr>
            </a:lvl9pPr>
          </a:lstStyle>
          <a:p>
            <a:r>
              <a:rPr lang="fr-FR">
                <a:effectLst/>
                <a:latin typeface="Arial" panose="020B0604020202020204" pitchFamily="34" charset="0"/>
              </a:rPr>
              <a:t>Sous-titre sur une seule ou deux lignes</a:t>
            </a:r>
          </a:p>
        </p:txBody>
      </p:sp>
      <p:sp>
        <p:nvSpPr>
          <p:cNvPr id="25" name="Espace réservé du texte 11">
            <a:extLst>
              <a:ext uri="{FF2B5EF4-FFF2-40B4-BE49-F238E27FC236}">
                <a16:creationId xmlns:a16="http://schemas.microsoft.com/office/drawing/2014/main" id="{CF3A9E08-81D7-3AEB-C6DA-D69A472AC9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508892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30" name="Espace réservé du texte 11">
            <a:extLst>
              <a:ext uri="{FF2B5EF4-FFF2-40B4-BE49-F238E27FC236}">
                <a16:creationId xmlns:a16="http://schemas.microsoft.com/office/drawing/2014/main" id="{C6D434DE-DB99-750A-7FF3-3FD0D18DE19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306137" y="4215600"/>
            <a:ext cx="2433600" cy="1281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814031-BCB1-CCC1-8308-55EA40A4BCF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267601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B37B5C2E-B389-5A87-9D2D-2AE32A11EF9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4929" y="3157200"/>
            <a:ext cx="2453072" cy="866912"/>
          </a:xfrm>
        </p:spPr>
        <p:txBody>
          <a:bodyPr anchor="b" anchorCtr="0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800" b="1">
                <a:solidFill>
                  <a:schemeClr val="accent2"/>
                </a:solidFill>
              </a:defRPr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>
                <a:solidFill>
                  <a:srgbClr val="3A76F6"/>
                </a:solidFill>
              </a:defRPr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</p:spTree>
    <p:extLst>
      <p:ext uri="{BB962C8B-B14F-4D97-AF65-F5344CB8AC3E}">
        <p14:creationId xmlns:p14="http://schemas.microsoft.com/office/powerpoint/2010/main" val="1784879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66731933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BDF310-B090-9454-7804-3E6446908D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5F1258D-D2CB-5901-2DB1-04748AAF92C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E7BD15-6B67-2759-EFEC-EE6C1163B27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24D906-95B3-0007-0968-7C593626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9B364A5A-49A1-3A53-6AC5-8EEE8FA8BB99}"/>
              </a:ext>
            </a:extLst>
          </p:cNvPr>
          <p:cNvGrpSpPr/>
          <p:nvPr userDrawn="1"/>
        </p:nvGrpSpPr>
        <p:grpSpPr>
          <a:xfrm>
            <a:off x="6155086" y="996503"/>
            <a:ext cx="5421217" cy="5230561"/>
            <a:chOff x="6155086" y="996503"/>
            <a:chExt cx="5421217" cy="523056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487A5B33-F16D-A3A1-1D3B-23EC0D1A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419238" y="4748591"/>
              <a:ext cx="1157065" cy="1478473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1EAC8BF7-3570-2096-E2CD-861F8B519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0800000">
              <a:off x="6155086" y="996503"/>
              <a:ext cx="1157065" cy="1478473"/>
            </a:xfrm>
            <a:prstGeom prst="rect">
              <a:avLst/>
            </a:prstGeom>
          </p:spPr>
        </p:pic>
      </p:grp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E7AD1423-D1FD-C10F-C07A-BD16F332EB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000" y="1260000"/>
            <a:ext cx="4773600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</a:t>
            </a:r>
            <a:br>
              <a:rPr lang="fr-FR" noProof="0"/>
            </a:br>
            <a:r>
              <a:rPr lang="fr-FR" noProof="0"/>
              <a:t>ou deux lignes</a:t>
            </a:r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29FFFC9B-5D51-8A53-7E5B-0EB120CF45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2000" y="2131200"/>
            <a:ext cx="4773600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  <a:br>
              <a:rPr lang="fr-FR" noProof="0"/>
            </a:br>
            <a:r>
              <a:rPr lang="fr-FR" noProof="0"/>
              <a:t>Lorem ipsum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AF6B77D1-7CF0-4570-4A39-EE2CA01644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1999" y="2707201"/>
            <a:ext cx="4773599" cy="32400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>
              <a:spcAft>
                <a:spcPts val="0"/>
              </a:spcAft>
              <a:defRPr/>
            </a:lvl2pPr>
            <a:lvl3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3pPr>
            <a:lvl4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4pPr>
            <a:lvl5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5pPr>
            <a:lvl6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6pPr>
            <a:lvl7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7pPr>
            <a:lvl8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8pPr>
            <a:lvl9pPr marL="313200" indent="-230400">
              <a:spcAft>
                <a:spcPts val="0"/>
              </a:spcAft>
              <a:buFont typeface="Arial" panose="020B0604020202020204" pitchFamily="34" charset="0"/>
              <a:buChar char="-"/>
              <a:defRPr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</p:spTree>
    <p:extLst>
      <p:ext uri="{BB962C8B-B14F-4D97-AF65-F5344CB8AC3E}">
        <p14:creationId xmlns:p14="http://schemas.microsoft.com/office/powerpoint/2010/main" val="262190848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30F8ED-5812-641E-CDE0-D24651BE50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Titre de slide de contenu sur une ligne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03077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A988C53-9C9E-418F-FB41-F01EE0828C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A6B2CB-F12D-B916-0FD3-D2983C436D2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D69E1A1-6F8F-2D35-6215-23060C3E7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00771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2A3B21EC-3F41-3FA4-121F-6A52952D43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626868" y="640800"/>
            <a:ext cx="10938265" cy="3283201"/>
          </a:xfrm>
          <a:custGeom>
            <a:avLst/>
            <a:gdLst>
              <a:gd name="connsiteX0" fmla="*/ 9803669 w 10938265"/>
              <a:gd name="connsiteY0" fmla="*/ 3283200 h 3283201"/>
              <a:gd name="connsiteX1" fmla="*/ 10169726 w 10938265"/>
              <a:gd name="connsiteY1" fmla="*/ 3283200 h 3283201"/>
              <a:gd name="connsiteX2" fmla="*/ 10169725 w 10938265"/>
              <a:gd name="connsiteY2" fmla="*/ 3283201 h 3283201"/>
              <a:gd name="connsiteX3" fmla="*/ 9803668 w 10938265"/>
              <a:gd name="connsiteY3" fmla="*/ 3283201 h 3283201"/>
              <a:gd name="connsiteX4" fmla="*/ 8670851 w 10938265"/>
              <a:gd name="connsiteY4" fmla="*/ 3283200 h 3283201"/>
              <a:gd name="connsiteX5" fmla="*/ 9036920 w 10938265"/>
              <a:gd name="connsiteY5" fmla="*/ 3283200 h 3283201"/>
              <a:gd name="connsiteX6" fmla="*/ 9036919 w 10938265"/>
              <a:gd name="connsiteY6" fmla="*/ 3283201 h 3283201"/>
              <a:gd name="connsiteX7" fmla="*/ 8670850 w 10938265"/>
              <a:gd name="connsiteY7" fmla="*/ 3283201 h 3283201"/>
              <a:gd name="connsiteX8" fmla="*/ 7538122 w 10938265"/>
              <a:gd name="connsiteY8" fmla="*/ 3283200 h 3283201"/>
              <a:gd name="connsiteX9" fmla="*/ 7904166 w 10938265"/>
              <a:gd name="connsiteY9" fmla="*/ 3283200 h 3283201"/>
              <a:gd name="connsiteX10" fmla="*/ 7904165 w 10938265"/>
              <a:gd name="connsiteY10" fmla="*/ 3283201 h 3283201"/>
              <a:gd name="connsiteX11" fmla="*/ 7538121 w 10938265"/>
              <a:gd name="connsiteY11" fmla="*/ 3283201 h 3283201"/>
              <a:gd name="connsiteX12" fmla="*/ 6405265 w 10938265"/>
              <a:gd name="connsiteY12" fmla="*/ 3283200 h 3283201"/>
              <a:gd name="connsiteX13" fmla="*/ 6771334 w 10938265"/>
              <a:gd name="connsiteY13" fmla="*/ 3283200 h 3283201"/>
              <a:gd name="connsiteX14" fmla="*/ 6771333 w 10938265"/>
              <a:gd name="connsiteY14" fmla="*/ 3283201 h 3283201"/>
              <a:gd name="connsiteX15" fmla="*/ 6405264 w 10938265"/>
              <a:gd name="connsiteY15" fmla="*/ 3283201 h 3283201"/>
              <a:gd name="connsiteX16" fmla="*/ 5272536 w 10938265"/>
              <a:gd name="connsiteY16" fmla="*/ 3283200 h 3283201"/>
              <a:gd name="connsiteX17" fmla="*/ 5638605 w 10938265"/>
              <a:gd name="connsiteY17" fmla="*/ 3283200 h 3283201"/>
              <a:gd name="connsiteX18" fmla="*/ 5638604 w 10938265"/>
              <a:gd name="connsiteY18" fmla="*/ 3283201 h 3283201"/>
              <a:gd name="connsiteX19" fmla="*/ 5272535 w 10938265"/>
              <a:gd name="connsiteY19" fmla="*/ 3283201 h 3283201"/>
              <a:gd name="connsiteX20" fmla="*/ 4139743 w 10938265"/>
              <a:gd name="connsiteY20" fmla="*/ 3283200 h 3283201"/>
              <a:gd name="connsiteX21" fmla="*/ 4505787 w 10938265"/>
              <a:gd name="connsiteY21" fmla="*/ 3283200 h 3283201"/>
              <a:gd name="connsiteX22" fmla="*/ 4505786 w 10938265"/>
              <a:gd name="connsiteY22" fmla="*/ 3283201 h 3283201"/>
              <a:gd name="connsiteX23" fmla="*/ 4139742 w 10938265"/>
              <a:gd name="connsiteY23" fmla="*/ 3283201 h 3283201"/>
              <a:gd name="connsiteX24" fmla="*/ 3006950 w 10938265"/>
              <a:gd name="connsiteY24" fmla="*/ 3283200 h 3283201"/>
              <a:gd name="connsiteX25" fmla="*/ 3373019 w 10938265"/>
              <a:gd name="connsiteY25" fmla="*/ 3283200 h 3283201"/>
              <a:gd name="connsiteX26" fmla="*/ 3373018 w 10938265"/>
              <a:gd name="connsiteY26" fmla="*/ 3283201 h 3283201"/>
              <a:gd name="connsiteX27" fmla="*/ 3006949 w 10938265"/>
              <a:gd name="connsiteY27" fmla="*/ 3283201 h 3283201"/>
              <a:gd name="connsiteX28" fmla="*/ 1874158 w 10938265"/>
              <a:gd name="connsiteY28" fmla="*/ 3283200 h 3283201"/>
              <a:gd name="connsiteX29" fmla="*/ 2240231 w 10938265"/>
              <a:gd name="connsiteY29" fmla="*/ 3283200 h 3283201"/>
              <a:gd name="connsiteX30" fmla="*/ 2240230 w 10938265"/>
              <a:gd name="connsiteY30" fmla="*/ 3283201 h 3283201"/>
              <a:gd name="connsiteX31" fmla="*/ 1874157 w 10938265"/>
              <a:gd name="connsiteY31" fmla="*/ 3283201 h 3283201"/>
              <a:gd name="connsiteX32" fmla="*/ 741368 w 10938265"/>
              <a:gd name="connsiteY32" fmla="*/ 3283200 h 3283201"/>
              <a:gd name="connsiteX33" fmla="*/ 1107438 w 10938265"/>
              <a:gd name="connsiteY33" fmla="*/ 3283200 h 3283201"/>
              <a:gd name="connsiteX34" fmla="*/ 1107437 w 10938265"/>
              <a:gd name="connsiteY34" fmla="*/ 3283201 h 3283201"/>
              <a:gd name="connsiteX35" fmla="*/ 741367 w 10938265"/>
              <a:gd name="connsiteY35" fmla="*/ 3283201 h 3283201"/>
              <a:gd name="connsiteX36" fmla="*/ 10938265 w 10938265"/>
              <a:gd name="connsiteY36" fmla="*/ 3281398 h 3283201"/>
              <a:gd name="connsiteX37" fmla="*/ 10938265 w 10938265"/>
              <a:gd name="connsiteY37" fmla="*/ 3283201 h 3283201"/>
              <a:gd name="connsiteX38" fmla="*/ 10936462 w 10938265"/>
              <a:gd name="connsiteY38" fmla="*/ 3283201 h 3283201"/>
              <a:gd name="connsiteX39" fmla="*/ 10935732 w 10938265"/>
              <a:gd name="connsiteY39" fmla="*/ 2518634 h 3283201"/>
              <a:gd name="connsiteX40" fmla="*/ 10935732 w 10938265"/>
              <a:gd name="connsiteY40" fmla="*/ 3283200 h 3283201"/>
              <a:gd name="connsiteX41" fmla="*/ 10169726 w 10938265"/>
              <a:gd name="connsiteY41" fmla="*/ 3283200 h 3283201"/>
              <a:gd name="connsiteX42" fmla="*/ 10938265 w 10938265"/>
              <a:gd name="connsiteY42" fmla="*/ 2150719 h 3283201"/>
              <a:gd name="connsiteX43" fmla="*/ 10938265 w 10938265"/>
              <a:gd name="connsiteY43" fmla="*/ 2516106 h 3283201"/>
              <a:gd name="connsiteX44" fmla="*/ 10935732 w 10938265"/>
              <a:gd name="connsiteY44" fmla="*/ 2518634 h 3283201"/>
              <a:gd name="connsiteX45" fmla="*/ 10935732 w 10938265"/>
              <a:gd name="connsiteY45" fmla="*/ 2153247 h 3283201"/>
              <a:gd name="connsiteX46" fmla="*/ 2532 w 10938265"/>
              <a:gd name="connsiteY46" fmla="*/ 1759310 h 3283201"/>
              <a:gd name="connsiteX47" fmla="*/ 2532 w 10938265"/>
              <a:gd name="connsiteY47" fmla="*/ 2124698 h 3283201"/>
              <a:gd name="connsiteX48" fmla="*/ 0 w 10938265"/>
              <a:gd name="connsiteY48" fmla="*/ 2127225 h 3283201"/>
              <a:gd name="connsiteX49" fmla="*/ 0 w 10938265"/>
              <a:gd name="connsiteY49" fmla="*/ 1761837 h 3283201"/>
              <a:gd name="connsiteX50" fmla="*/ 10938265 w 10938265"/>
              <a:gd name="connsiteY50" fmla="*/ 1020052 h 3283201"/>
              <a:gd name="connsiteX51" fmla="*/ 10938265 w 10938265"/>
              <a:gd name="connsiteY51" fmla="*/ 1385414 h 3283201"/>
              <a:gd name="connsiteX52" fmla="*/ 10935732 w 10938265"/>
              <a:gd name="connsiteY52" fmla="*/ 1387943 h 3283201"/>
              <a:gd name="connsiteX53" fmla="*/ 10935732 w 10938265"/>
              <a:gd name="connsiteY53" fmla="*/ 1022580 h 3283201"/>
              <a:gd name="connsiteX54" fmla="*/ 2532 w 10938265"/>
              <a:gd name="connsiteY54" fmla="*/ 628682 h 3283201"/>
              <a:gd name="connsiteX55" fmla="*/ 2532 w 10938265"/>
              <a:gd name="connsiteY55" fmla="*/ 994057 h 3283201"/>
              <a:gd name="connsiteX56" fmla="*/ 0 w 10938265"/>
              <a:gd name="connsiteY56" fmla="*/ 996584 h 3283201"/>
              <a:gd name="connsiteX57" fmla="*/ 0 w 10938265"/>
              <a:gd name="connsiteY57" fmla="*/ 631209 h 3283201"/>
              <a:gd name="connsiteX58" fmla="*/ 10935732 w 10938265"/>
              <a:gd name="connsiteY58" fmla="*/ 257275 h 3283201"/>
              <a:gd name="connsiteX59" fmla="*/ 10935732 w 10938265"/>
              <a:gd name="connsiteY59" fmla="*/ 1022580 h 3283201"/>
              <a:gd name="connsiteX60" fmla="*/ 10464692 w 10938265"/>
              <a:gd name="connsiteY60" fmla="*/ 1492708 h 3283201"/>
              <a:gd name="connsiteX61" fmla="*/ 10647733 w 10938265"/>
              <a:gd name="connsiteY61" fmla="*/ 1675408 h 3283201"/>
              <a:gd name="connsiteX62" fmla="*/ 10935732 w 10938265"/>
              <a:gd name="connsiteY62" fmla="*/ 1387943 h 3283201"/>
              <a:gd name="connsiteX63" fmla="*/ 10935732 w 10938265"/>
              <a:gd name="connsiteY63" fmla="*/ 2153247 h 3283201"/>
              <a:gd name="connsiteX64" fmla="*/ 9803669 w 10938265"/>
              <a:gd name="connsiteY64" fmla="*/ 3283200 h 3283201"/>
              <a:gd name="connsiteX65" fmla="*/ 9036920 w 10938265"/>
              <a:gd name="connsiteY65" fmla="*/ 3283200 h 3283201"/>
              <a:gd name="connsiteX66" fmla="*/ 9901478 w 10938265"/>
              <a:gd name="connsiteY66" fmla="*/ 2420267 h 3283201"/>
              <a:gd name="connsiteX67" fmla="*/ 10130870 w 10938265"/>
              <a:gd name="connsiteY67" fmla="*/ 2649230 h 3283201"/>
              <a:gd name="connsiteX68" fmla="*/ 10132674 w 10938265"/>
              <a:gd name="connsiteY68" fmla="*/ 2006865 h 3283201"/>
              <a:gd name="connsiteX69" fmla="*/ 9727051 w 10938265"/>
              <a:gd name="connsiteY69" fmla="*/ 2007957 h 3283201"/>
              <a:gd name="connsiteX70" fmla="*/ 9489045 w 10938265"/>
              <a:gd name="connsiteY70" fmla="*/ 2008604 h 3283201"/>
              <a:gd name="connsiteX71" fmla="*/ 9718437 w 10938265"/>
              <a:gd name="connsiteY71" fmla="*/ 2237567 h 3283201"/>
              <a:gd name="connsiteX72" fmla="*/ 8670851 w 10938265"/>
              <a:gd name="connsiteY72" fmla="*/ 3283200 h 3283201"/>
              <a:gd name="connsiteX73" fmla="*/ 7904166 w 10938265"/>
              <a:gd name="connsiteY73" fmla="*/ 3283200 h 3283201"/>
              <a:gd name="connsiteX74" fmla="*/ 10935732 w 10938265"/>
              <a:gd name="connsiteY74" fmla="*/ 260 h 3283201"/>
              <a:gd name="connsiteX75" fmla="*/ 10938265 w 10938265"/>
              <a:gd name="connsiteY75" fmla="*/ 260 h 3283201"/>
              <a:gd name="connsiteX76" fmla="*/ 10938265 w 10938265"/>
              <a:gd name="connsiteY76" fmla="*/ 254747 h 3283201"/>
              <a:gd name="connsiteX77" fmla="*/ 10935732 w 10938265"/>
              <a:gd name="connsiteY77" fmla="*/ 257275 h 3283201"/>
              <a:gd name="connsiteX78" fmla="*/ 9694423 w 10938265"/>
              <a:gd name="connsiteY78" fmla="*/ 260 h 3283201"/>
              <a:gd name="connsiteX79" fmla="*/ 8046966 w 10938265"/>
              <a:gd name="connsiteY79" fmla="*/ 1644638 h 3283201"/>
              <a:gd name="connsiteX80" fmla="*/ 8229994 w 10938265"/>
              <a:gd name="connsiteY80" fmla="*/ 1827339 h 3283201"/>
              <a:gd name="connsiteX81" fmla="*/ 10060492 w 10938265"/>
              <a:gd name="connsiteY81" fmla="*/ 260 h 3283201"/>
              <a:gd name="connsiteX82" fmla="*/ 6296045 w 10938265"/>
              <a:gd name="connsiteY82" fmla="*/ 260 h 3283201"/>
              <a:gd name="connsiteX83" fmla="*/ 5358134 w 10938265"/>
              <a:gd name="connsiteY83" fmla="*/ 936416 h 3283201"/>
              <a:gd name="connsiteX84" fmla="*/ 5541175 w 10938265"/>
              <a:gd name="connsiteY84" fmla="*/ 1119116 h 3283201"/>
              <a:gd name="connsiteX85" fmla="*/ 6662126 w 10938265"/>
              <a:gd name="connsiteY85" fmla="*/ 260 h 3283201"/>
              <a:gd name="connsiteX86" fmla="*/ 2897678 w 10938265"/>
              <a:gd name="connsiteY86" fmla="*/ 260 h 3283201"/>
              <a:gd name="connsiteX87" fmla="*/ 157108 w 10938265"/>
              <a:gd name="connsiteY87" fmla="*/ 2735697 h 3283201"/>
              <a:gd name="connsiteX88" fmla="*/ 340147 w 10938265"/>
              <a:gd name="connsiteY88" fmla="*/ 2918385 h 3283201"/>
              <a:gd name="connsiteX89" fmla="*/ 3263747 w 10938265"/>
              <a:gd name="connsiteY89" fmla="*/ 260 h 3283201"/>
              <a:gd name="connsiteX90" fmla="*/ 2532 w 10938265"/>
              <a:gd name="connsiteY90" fmla="*/ 0 h 3283201"/>
              <a:gd name="connsiteX91" fmla="*/ 10935732 w 10938265"/>
              <a:gd name="connsiteY91" fmla="*/ 0 h 3283201"/>
              <a:gd name="connsiteX92" fmla="*/ 10935732 w 10938265"/>
              <a:gd name="connsiteY92" fmla="*/ 260 h 3283201"/>
              <a:gd name="connsiteX93" fmla="*/ 10827216 w 10938265"/>
              <a:gd name="connsiteY93" fmla="*/ 260 h 3283201"/>
              <a:gd name="connsiteX94" fmla="*/ 7538122 w 10938265"/>
              <a:gd name="connsiteY94" fmla="*/ 3283200 h 3283201"/>
              <a:gd name="connsiteX95" fmla="*/ 6771334 w 10938265"/>
              <a:gd name="connsiteY95" fmla="*/ 3283200 h 3283201"/>
              <a:gd name="connsiteX96" fmla="*/ 7159104 w 10938265"/>
              <a:gd name="connsiteY96" fmla="*/ 2896162 h 3283201"/>
              <a:gd name="connsiteX97" fmla="*/ 6976063 w 10938265"/>
              <a:gd name="connsiteY97" fmla="*/ 2713461 h 3283201"/>
              <a:gd name="connsiteX98" fmla="*/ 6405265 w 10938265"/>
              <a:gd name="connsiteY98" fmla="*/ 3283200 h 3283201"/>
              <a:gd name="connsiteX99" fmla="*/ 5638605 w 10938265"/>
              <a:gd name="connsiteY99" fmla="*/ 3283200 h 3283201"/>
              <a:gd name="connsiteX100" fmla="*/ 8927699 w 10938265"/>
              <a:gd name="connsiteY100" fmla="*/ 260 h 3283201"/>
              <a:gd name="connsiteX101" fmla="*/ 8561630 w 10938265"/>
              <a:gd name="connsiteY101" fmla="*/ 260 h 3283201"/>
              <a:gd name="connsiteX102" fmla="*/ 5272536 w 10938265"/>
              <a:gd name="connsiteY102" fmla="*/ 3283200 h 3283201"/>
              <a:gd name="connsiteX103" fmla="*/ 4505787 w 10938265"/>
              <a:gd name="connsiteY103" fmla="*/ 3283200 h 3283201"/>
              <a:gd name="connsiteX104" fmla="*/ 7794856 w 10938265"/>
              <a:gd name="connsiteY104" fmla="*/ 260 h 3283201"/>
              <a:gd name="connsiteX105" fmla="*/ 7428838 w 10938265"/>
              <a:gd name="connsiteY105" fmla="*/ 260 h 3283201"/>
              <a:gd name="connsiteX106" fmla="*/ 4139743 w 10938265"/>
              <a:gd name="connsiteY106" fmla="*/ 3283200 h 3283201"/>
              <a:gd name="connsiteX107" fmla="*/ 3373019 w 10938265"/>
              <a:gd name="connsiteY107" fmla="*/ 3283200 h 3283201"/>
              <a:gd name="connsiteX108" fmla="*/ 4673961 w 10938265"/>
              <a:gd name="connsiteY108" fmla="*/ 1984692 h 3283201"/>
              <a:gd name="connsiteX109" fmla="*/ 4903365 w 10938265"/>
              <a:gd name="connsiteY109" fmla="*/ 2213655 h 3283201"/>
              <a:gd name="connsiteX110" fmla="*/ 4905106 w 10938265"/>
              <a:gd name="connsiteY110" fmla="*/ 1571289 h 3283201"/>
              <a:gd name="connsiteX111" fmla="*/ 4499547 w 10938265"/>
              <a:gd name="connsiteY111" fmla="*/ 1572394 h 3283201"/>
              <a:gd name="connsiteX112" fmla="*/ 4261540 w 10938265"/>
              <a:gd name="connsiteY112" fmla="*/ 1573041 h 3283201"/>
              <a:gd name="connsiteX113" fmla="*/ 4490932 w 10938265"/>
              <a:gd name="connsiteY113" fmla="*/ 1802004 h 3283201"/>
              <a:gd name="connsiteX114" fmla="*/ 3006950 w 10938265"/>
              <a:gd name="connsiteY114" fmla="*/ 3283200 h 3283201"/>
              <a:gd name="connsiteX115" fmla="*/ 2240231 w 10938265"/>
              <a:gd name="connsiteY115" fmla="*/ 3283200 h 3283201"/>
              <a:gd name="connsiteX116" fmla="*/ 5529333 w 10938265"/>
              <a:gd name="connsiteY116" fmla="*/ 260 h 3283201"/>
              <a:gd name="connsiteX117" fmla="*/ 5163252 w 10938265"/>
              <a:gd name="connsiteY117" fmla="*/ 260 h 3283201"/>
              <a:gd name="connsiteX118" fmla="*/ 1874158 w 10938265"/>
              <a:gd name="connsiteY118" fmla="*/ 3283200 h 3283201"/>
              <a:gd name="connsiteX119" fmla="*/ 1107438 w 10938265"/>
              <a:gd name="connsiteY119" fmla="*/ 3283200 h 3283201"/>
              <a:gd name="connsiteX120" fmla="*/ 4026634 w 10938265"/>
              <a:gd name="connsiteY120" fmla="*/ 369470 h 3283201"/>
              <a:gd name="connsiteX121" fmla="*/ 3843606 w 10938265"/>
              <a:gd name="connsiteY121" fmla="*/ 186783 h 3283201"/>
              <a:gd name="connsiteX122" fmla="*/ 741368 w 10938265"/>
              <a:gd name="connsiteY122" fmla="*/ 3283200 h 3283201"/>
              <a:gd name="connsiteX123" fmla="*/ 2532 w 10938265"/>
              <a:gd name="connsiteY123" fmla="*/ 3283200 h 3283201"/>
              <a:gd name="connsiteX124" fmla="*/ 2532 w 10938265"/>
              <a:gd name="connsiteY124" fmla="*/ 2124698 h 3283201"/>
              <a:gd name="connsiteX125" fmla="*/ 2130956 w 10938265"/>
              <a:gd name="connsiteY125" fmla="*/ 260 h 3283201"/>
              <a:gd name="connsiteX126" fmla="*/ 1764884 w 10938265"/>
              <a:gd name="connsiteY126" fmla="*/ 260 h 3283201"/>
              <a:gd name="connsiteX127" fmla="*/ 2532 w 10938265"/>
              <a:gd name="connsiteY127" fmla="*/ 1759310 h 3283201"/>
              <a:gd name="connsiteX128" fmla="*/ 2532 w 10938265"/>
              <a:gd name="connsiteY128" fmla="*/ 994057 h 3283201"/>
              <a:gd name="connsiteX129" fmla="*/ 998201 w 10938265"/>
              <a:gd name="connsiteY129" fmla="*/ 260 h 3283201"/>
              <a:gd name="connsiteX130" fmla="*/ 632128 w 10938265"/>
              <a:gd name="connsiteY130" fmla="*/ 260 h 3283201"/>
              <a:gd name="connsiteX131" fmla="*/ 2532 w 10938265"/>
              <a:gd name="connsiteY131" fmla="*/ 628682 h 328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10938265" h="3283201">
                <a:moveTo>
                  <a:pt x="9803669" y="3283200"/>
                </a:moveTo>
                <a:lnTo>
                  <a:pt x="10169726" y="3283200"/>
                </a:lnTo>
                <a:lnTo>
                  <a:pt x="10169725" y="3283201"/>
                </a:lnTo>
                <a:lnTo>
                  <a:pt x="9803668" y="3283201"/>
                </a:lnTo>
                <a:close/>
                <a:moveTo>
                  <a:pt x="8670851" y="3283200"/>
                </a:moveTo>
                <a:lnTo>
                  <a:pt x="9036920" y="3283200"/>
                </a:lnTo>
                <a:lnTo>
                  <a:pt x="9036919" y="3283201"/>
                </a:lnTo>
                <a:lnTo>
                  <a:pt x="8670850" y="3283201"/>
                </a:lnTo>
                <a:close/>
                <a:moveTo>
                  <a:pt x="7538122" y="3283200"/>
                </a:moveTo>
                <a:lnTo>
                  <a:pt x="7904166" y="3283200"/>
                </a:lnTo>
                <a:lnTo>
                  <a:pt x="7904165" y="3283201"/>
                </a:lnTo>
                <a:lnTo>
                  <a:pt x="7538121" y="3283201"/>
                </a:lnTo>
                <a:close/>
                <a:moveTo>
                  <a:pt x="6405265" y="3283200"/>
                </a:moveTo>
                <a:lnTo>
                  <a:pt x="6771334" y="3283200"/>
                </a:lnTo>
                <a:lnTo>
                  <a:pt x="6771333" y="3283201"/>
                </a:lnTo>
                <a:lnTo>
                  <a:pt x="6405264" y="3283201"/>
                </a:lnTo>
                <a:close/>
                <a:moveTo>
                  <a:pt x="5272536" y="3283200"/>
                </a:moveTo>
                <a:lnTo>
                  <a:pt x="5638605" y="3283200"/>
                </a:lnTo>
                <a:lnTo>
                  <a:pt x="5638604" y="3283201"/>
                </a:lnTo>
                <a:lnTo>
                  <a:pt x="5272535" y="3283201"/>
                </a:lnTo>
                <a:close/>
                <a:moveTo>
                  <a:pt x="4139743" y="3283200"/>
                </a:moveTo>
                <a:lnTo>
                  <a:pt x="4505787" y="3283200"/>
                </a:lnTo>
                <a:lnTo>
                  <a:pt x="4505786" y="3283201"/>
                </a:lnTo>
                <a:lnTo>
                  <a:pt x="4139742" y="3283201"/>
                </a:lnTo>
                <a:close/>
                <a:moveTo>
                  <a:pt x="3006950" y="3283200"/>
                </a:moveTo>
                <a:lnTo>
                  <a:pt x="3373019" y="3283200"/>
                </a:lnTo>
                <a:lnTo>
                  <a:pt x="3373018" y="3283201"/>
                </a:lnTo>
                <a:lnTo>
                  <a:pt x="3006949" y="3283201"/>
                </a:lnTo>
                <a:close/>
                <a:moveTo>
                  <a:pt x="1874158" y="3283200"/>
                </a:moveTo>
                <a:lnTo>
                  <a:pt x="2240231" y="3283200"/>
                </a:lnTo>
                <a:lnTo>
                  <a:pt x="2240230" y="3283201"/>
                </a:lnTo>
                <a:lnTo>
                  <a:pt x="1874157" y="3283201"/>
                </a:lnTo>
                <a:close/>
                <a:moveTo>
                  <a:pt x="741368" y="3283200"/>
                </a:moveTo>
                <a:lnTo>
                  <a:pt x="1107438" y="3283200"/>
                </a:lnTo>
                <a:lnTo>
                  <a:pt x="1107437" y="3283201"/>
                </a:lnTo>
                <a:lnTo>
                  <a:pt x="741367" y="3283201"/>
                </a:lnTo>
                <a:close/>
                <a:moveTo>
                  <a:pt x="10938265" y="3281398"/>
                </a:moveTo>
                <a:lnTo>
                  <a:pt x="10938265" y="3283201"/>
                </a:lnTo>
                <a:lnTo>
                  <a:pt x="10936462" y="3283201"/>
                </a:lnTo>
                <a:close/>
                <a:moveTo>
                  <a:pt x="10935732" y="2518634"/>
                </a:moveTo>
                <a:lnTo>
                  <a:pt x="10935732" y="3283200"/>
                </a:lnTo>
                <a:lnTo>
                  <a:pt x="10169726" y="3283200"/>
                </a:lnTo>
                <a:close/>
                <a:moveTo>
                  <a:pt x="10938265" y="2150719"/>
                </a:moveTo>
                <a:lnTo>
                  <a:pt x="10938265" y="2516106"/>
                </a:lnTo>
                <a:lnTo>
                  <a:pt x="10935732" y="2518634"/>
                </a:lnTo>
                <a:lnTo>
                  <a:pt x="10935732" y="2153247"/>
                </a:lnTo>
                <a:close/>
                <a:moveTo>
                  <a:pt x="2532" y="1759310"/>
                </a:moveTo>
                <a:lnTo>
                  <a:pt x="2532" y="2124698"/>
                </a:lnTo>
                <a:lnTo>
                  <a:pt x="0" y="2127225"/>
                </a:lnTo>
                <a:lnTo>
                  <a:pt x="0" y="1761837"/>
                </a:lnTo>
                <a:close/>
                <a:moveTo>
                  <a:pt x="10938265" y="1020052"/>
                </a:moveTo>
                <a:lnTo>
                  <a:pt x="10938265" y="1385414"/>
                </a:lnTo>
                <a:lnTo>
                  <a:pt x="10935732" y="1387943"/>
                </a:lnTo>
                <a:lnTo>
                  <a:pt x="10935732" y="1022580"/>
                </a:lnTo>
                <a:close/>
                <a:moveTo>
                  <a:pt x="2532" y="628682"/>
                </a:moveTo>
                <a:lnTo>
                  <a:pt x="2532" y="994057"/>
                </a:lnTo>
                <a:lnTo>
                  <a:pt x="0" y="996584"/>
                </a:lnTo>
                <a:lnTo>
                  <a:pt x="0" y="631209"/>
                </a:lnTo>
                <a:close/>
                <a:moveTo>
                  <a:pt x="10935732" y="257275"/>
                </a:moveTo>
                <a:lnTo>
                  <a:pt x="10935732" y="1022580"/>
                </a:lnTo>
                <a:lnTo>
                  <a:pt x="10464692" y="1492708"/>
                </a:lnTo>
                <a:lnTo>
                  <a:pt x="10647733" y="1675408"/>
                </a:lnTo>
                <a:lnTo>
                  <a:pt x="10935732" y="1387943"/>
                </a:lnTo>
                <a:lnTo>
                  <a:pt x="10935732" y="2153247"/>
                </a:lnTo>
                <a:lnTo>
                  <a:pt x="9803669" y="3283200"/>
                </a:lnTo>
                <a:lnTo>
                  <a:pt x="9036920" y="3283200"/>
                </a:lnTo>
                <a:lnTo>
                  <a:pt x="9901478" y="2420267"/>
                </a:lnTo>
                <a:lnTo>
                  <a:pt x="10130870" y="2649230"/>
                </a:lnTo>
                <a:lnTo>
                  <a:pt x="10132674" y="2006865"/>
                </a:lnTo>
                <a:lnTo>
                  <a:pt x="9727051" y="2007957"/>
                </a:lnTo>
                <a:lnTo>
                  <a:pt x="9489045" y="2008604"/>
                </a:lnTo>
                <a:lnTo>
                  <a:pt x="9718437" y="2237567"/>
                </a:lnTo>
                <a:lnTo>
                  <a:pt x="8670851" y="3283200"/>
                </a:lnTo>
                <a:lnTo>
                  <a:pt x="7904166" y="3283200"/>
                </a:lnTo>
                <a:close/>
                <a:moveTo>
                  <a:pt x="10935732" y="260"/>
                </a:moveTo>
                <a:lnTo>
                  <a:pt x="10938265" y="260"/>
                </a:lnTo>
                <a:lnTo>
                  <a:pt x="10938265" y="254747"/>
                </a:lnTo>
                <a:lnTo>
                  <a:pt x="10935732" y="257275"/>
                </a:lnTo>
                <a:close/>
                <a:moveTo>
                  <a:pt x="9694423" y="260"/>
                </a:moveTo>
                <a:lnTo>
                  <a:pt x="8046966" y="1644638"/>
                </a:lnTo>
                <a:lnTo>
                  <a:pt x="8229994" y="1827339"/>
                </a:lnTo>
                <a:lnTo>
                  <a:pt x="10060492" y="260"/>
                </a:lnTo>
                <a:close/>
                <a:moveTo>
                  <a:pt x="6296045" y="260"/>
                </a:moveTo>
                <a:lnTo>
                  <a:pt x="5358134" y="936416"/>
                </a:lnTo>
                <a:lnTo>
                  <a:pt x="5541175" y="1119116"/>
                </a:lnTo>
                <a:lnTo>
                  <a:pt x="6662126" y="260"/>
                </a:lnTo>
                <a:close/>
                <a:moveTo>
                  <a:pt x="2897678" y="260"/>
                </a:moveTo>
                <a:lnTo>
                  <a:pt x="157108" y="2735697"/>
                </a:lnTo>
                <a:lnTo>
                  <a:pt x="340147" y="2918385"/>
                </a:lnTo>
                <a:lnTo>
                  <a:pt x="3263747" y="260"/>
                </a:lnTo>
                <a:close/>
                <a:moveTo>
                  <a:pt x="2532" y="0"/>
                </a:moveTo>
                <a:lnTo>
                  <a:pt x="10935732" y="0"/>
                </a:lnTo>
                <a:lnTo>
                  <a:pt x="10935732" y="260"/>
                </a:lnTo>
                <a:lnTo>
                  <a:pt x="10827216" y="260"/>
                </a:lnTo>
                <a:lnTo>
                  <a:pt x="7538122" y="3283200"/>
                </a:lnTo>
                <a:lnTo>
                  <a:pt x="6771334" y="3283200"/>
                </a:lnTo>
                <a:lnTo>
                  <a:pt x="7159104" y="2896162"/>
                </a:lnTo>
                <a:lnTo>
                  <a:pt x="6976063" y="2713461"/>
                </a:lnTo>
                <a:lnTo>
                  <a:pt x="6405265" y="3283200"/>
                </a:lnTo>
                <a:lnTo>
                  <a:pt x="5638605" y="3283200"/>
                </a:lnTo>
                <a:lnTo>
                  <a:pt x="8927699" y="260"/>
                </a:lnTo>
                <a:lnTo>
                  <a:pt x="8561630" y="260"/>
                </a:lnTo>
                <a:lnTo>
                  <a:pt x="5272536" y="3283200"/>
                </a:lnTo>
                <a:lnTo>
                  <a:pt x="4505787" y="3283200"/>
                </a:lnTo>
                <a:lnTo>
                  <a:pt x="7794856" y="260"/>
                </a:lnTo>
                <a:lnTo>
                  <a:pt x="7428838" y="260"/>
                </a:lnTo>
                <a:lnTo>
                  <a:pt x="4139743" y="3283200"/>
                </a:lnTo>
                <a:lnTo>
                  <a:pt x="3373019" y="3283200"/>
                </a:lnTo>
                <a:lnTo>
                  <a:pt x="4673961" y="1984692"/>
                </a:lnTo>
                <a:lnTo>
                  <a:pt x="4903365" y="2213655"/>
                </a:lnTo>
                <a:lnTo>
                  <a:pt x="4905106" y="1571289"/>
                </a:lnTo>
                <a:lnTo>
                  <a:pt x="4499547" y="1572394"/>
                </a:lnTo>
                <a:lnTo>
                  <a:pt x="4261540" y="1573041"/>
                </a:lnTo>
                <a:lnTo>
                  <a:pt x="4490932" y="1802004"/>
                </a:lnTo>
                <a:lnTo>
                  <a:pt x="3006950" y="3283200"/>
                </a:lnTo>
                <a:lnTo>
                  <a:pt x="2240231" y="3283200"/>
                </a:lnTo>
                <a:lnTo>
                  <a:pt x="5529333" y="260"/>
                </a:lnTo>
                <a:lnTo>
                  <a:pt x="5163252" y="260"/>
                </a:lnTo>
                <a:lnTo>
                  <a:pt x="1874158" y="3283200"/>
                </a:lnTo>
                <a:lnTo>
                  <a:pt x="1107438" y="3283200"/>
                </a:lnTo>
                <a:lnTo>
                  <a:pt x="4026634" y="369470"/>
                </a:lnTo>
                <a:lnTo>
                  <a:pt x="3843606" y="186783"/>
                </a:lnTo>
                <a:lnTo>
                  <a:pt x="741368" y="3283200"/>
                </a:lnTo>
                <a:lnTo>
                  <a:pt x="2532" y="3283200"/>
                </a:lnTo>
                <a:lnTo>
                  <a:pt x="2532" y="2124698"/>
                </a:lnTo>
                <a:lnTo>
                  <a:pt x="2130956" y="260"/>
                </a:lnTo>
                <a:lnTo>
                  <a:pt x="1764884" y="260"/>
                </a:lnTo>
                <a:lnTo>
                  <a:pt x="2532" y="1759310"/>
                </a:lnTo>
                <a:lnTo>
                  <a:pt x="2532" y="994057"/>
                </a:lnTo>
                <a:lnTo>
                  <a:pt x="998201" y="260"/>
                </a:lnTo>
                <a:lnTo>
                  <a:pt x="632128" y="260"/>
                </a:lnTo>
                <a:lnTo>
                  <a:pt x="2532" y="628682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 cap="all" baseline="0"/>
            </a:lvl1pPr>
          </a:lstStyle>
          <a:p>
            <a:r>
              <a:rPr lang="fr-FR"/>
              <a:t>MERCI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85D98B-602F-2CF4-D9E7-636D47AF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CB23DEA-E9B6-F053-26B4-3E665BA4F2D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E49CD0A-385B-AD07-6806-8ABC185AE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678000"/>
            <a:ext cx="180000" cy="180000"/>
          </a:xfrm>
          <a:ln>
            <a:solidFill>
              <a:schemeClr val="accent1">
                <a:shade val="95000"/>
                <a:satMod val="105000"/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33F88A1-6571-D240-5B3F-83BDF094A1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0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2655B2B2-737F-94C4-351E-87347124C8A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77200" y="4320000"/>
            <a:ext cx="1764000" cy="9792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900" b="1"/>
            </a:lvl1pPr>
            <a:lvl2pPr marL="0" indent="0">
              <a:spcAft>
                <a:spcPts val="0"/>
              </a:spcAft>
              <a:buNone/>
              <a:defRPr sz="900"/>
            </a:lvl2pPr>
            <a:lvl3pPr marL="0" indent="0">
              <a:spcAft>
                <a:spcPts val="0"/>
              </a:spcAft>
              <a:buNone/>
              <a:defRPr sz="900"/>
            </a:lvl3pPr>
            <a:lvl4pPr marL="0" indent="0">
              <a:spcAft>
                <a:spcPts val="0"/>
              </a:spcAft>
              <a:buNone/>
              <a:defRPr sz="900"/>
            </a:lvl4pPr>
            <a:lvl5pPr marL="0" indent="0">
              <a:spcAft>
                <a:spcPts val="0"/>
              </a:spcAft>
              <a:buNone/>
              <a:defRPr sz="900"/>
            </a:lvl5pPr>
            <a:lvl6pPr marL="0" indent="0">
              <a:spcAft>
                <a:spcPts val="0"/>
              </a:spcAft>
              <a:buNone/>
              <a:defRPr sz="900"/>
            </a:lvl6pPr>
            <a:lvl7pPr marL="0" indent="0">
              <a:spcAft>
                <a:spcPts val="0"/>
              </a:spcAft>
              <a:buNone/>
              <a:defRPr sz="900"/>
            </a:lvl7pPr>
            <a:lvl8pPr marL="0" indent="0">
              <a:spcAft>
                <a:spcPts val="0"/>
              </a:spcAft>
              <a:buNone/>
              <a:defRPr sz="900"/>
            </a:lvl8pPr>
            <a:lvl9pPr marL="0" indent="0">
              <a:spcAft>
                <a:spcPts val="0"/>
              </a:spcAft>
              <a:buNone/>
              <a:defRPr sz="900"/>
            </a:lvl9pPr>
          </a:lstStyle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FC93C29-9BA2-05E3-4700-3CC478EE018C}"/>
              </a:ext>
            </a:extLst>
          </p:cNvPr>
          <p:cNvGrpSpPr/>
          <p:nvPr userDrawn="1"/>
        </p:nvGrpSpPr>
        <p:grpSpPr>
          <a:xfrm>
            <a:off x="650153" y="5743794"/>
            <a:ext cx="10933200" cy="472280"/>
            <a:chOff x="650153" y="5743794"/>
            <a:chExt cx="10933200" cy="472280"/>
          </a:xfrm>
        </p:grpSpPr>
        <p:pic>
          <p:nvPicPr>
            <p:cNvPr id="28" name="Graphique 27">
              <a:extLst>
                <a:ext uri="{FF2B5EF4-FFF2-40B4-BE49-F238E27FC236}">
                  <a16:creationId xmlns:a16="http://schemas.microsoft.com/office/drawing/2014/main" id="{4CCE4678-0585-597D-DC75-F43E78D94F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714656" y="5922819"/>
              <a:ext cx="868697" cy="293255"/>
            </a:xfrm>
            <a:prstGeom prst="rect">
              <a:avLst/>
            </a:prstGeom>
          </p:spPr>
        </p:pic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65D68FE0-F791-3D17-B2B8-B46373820299}"/>
                </a:ext>
              </a:extLst>
            </p:cNvPr>
            <p:cNvGrpSpPr/>
            <p:nvPr userDrawn="1"/>
          </p:nvGrpSpPr>
          <p:grpSpPr>
            <a:xfrm>
              <a:off x="650153" y="5743794"/>
              <a:ext cx="10933200" cy="70532"/>
              <a:chOff x="626160" y="975826"/>
              <a:chExt cx="8180293" cy="52899"/>
            </a:xfrm>
          </p:grpSpPr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0FFCA5AA-8AE1-6992-9C2B-C1ACB485FC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1028725"/>
                <a:ext cx="791579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F14486FC-F04C-B832-B4E9-3E86C7BD38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626160" y="975826"/>
                <a:ext cx="1809722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F8660E9C-B759-9317-5DCA-F2A50AE36B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492745" y="975826"/>
                <a:ext cx="631370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Graphic 1">
            <a:extLst>
              <a:ext uri="{FF2B5EF4-FFF2-40B4-BE49-F238E27FC236}">
                <a16:creationId xmlns:a16="http://schemas.microsoft.com/office/drawing/2014/main" id="{8CBAF0DE-1124-A480-5F6C-2AC37A0C280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0224" y="5778555"/>
            <a:ext cx="3111591" cy="58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0210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3FCAD0-3945-595D-6E09-2D64AB2B2C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fr-FR"/>
              <a:t>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0B71E1-770E-EA4C-17D7-2F649D416D9A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B6C1CC-455E-CFDE-4F53-24DFFBC864CA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</p:spPr>
        <p:txBody>
          <a:bodyPr/>
          <a:lstStyle/>
          <a:p>
            <a:fld id="{3FC95F62-5AD5-4D18-B9A6-AD93C3A12036}" type="datetime1">
              <a:rPr lang="en-GB" smtClean="0"/>
              <a:t>12/06/2026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30A3F6F-492F-5C8E-3A22-A34CE3B98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CFAF48-A3D4-1FEF-6C22-729AF22DC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523E91DC-5C0F-443B-9617-CF521B799BE5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D975263F-4853-16AE-A506-4D73F49631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1999" y="1260000"/>
            <a:ext cx="10310399" cy="619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fr-FR" noProof="0"/>
              <a:t>Sous-titre sur une seule ou deux lignes</a:t>
            </a:r>
          </a:p>
        </p:txBody>
      </p:sp>
      <p:sp>
        <p:nvSpPr>
          <p:cNvPr id="8" name="Espace réservé du texte 8">
            <a:extLst>
              <a:ext uri="{FF2B5EF4-FFF2-40B4-BE49-F238E27FC236}">
                <a16:creationId xmlns:a16="http://schemas.microsoft.com/office/drawing/2014/main" id="{A5CE9C83-43E5-C2A9-CBEA-530EAC2A4A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71999" y="2131200"/>
            <a:ext cx="10310399" cy="49320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1pPr>
            <a:lvl2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2pPr>
            <a:lvl3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3pPr>
            <a:lvl4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4pPr>
            <a:lvl5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5pPr>
            <a:lvl6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6pPr>
            <a:lvl7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7pPr>
            <a:lvl8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8pPr>
            <a:lvl9pPr marL="0" indent="0">
              <a:lnSpc>
                <a:spcPct val="90000"/>
              </a:lnSpc>
              <a:spcAft>
                <a:spcPts val="0"/>
              </a:spcAft>
              <a:buNone/>
              <a:defRPr sz="1500" b="1"/>
            </a:lvl9pPr>
          </a:lstStyle>
          <a:p>
            <a:pPr lvl="0"/>
            <a:r>
              <a:rPr lang="fr-FR" noProof="0"/>
              <a:t>Sous-titre de contenu sur deux lignes</a:t>
            </a:r>
          </a:p>
        </p:txBody>
      </p:sp>
    </p:spTree>
    <p:extLst>
      <p:ext uri="{BB962C8B-B14F-4D97-AF65-F5344CB8AC3E}">
        <p14:creationId xmlns:p14="http://schemas.microsoft.com/office/powerpoint/2010/main" val="16515514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2160">
          <p15:clr>
            <a:srgbClr val="FBAE40"/>
          </p15:clr>
        </p15:guide>
        <p15:guide id="8" pos="3840">
          <p15:clr>
            <a:srgbClr val="FBAE40"/>
          </p15:clr>
        </p15:guide>
      </p15:sldGuideLst>
    </p:ext>
  </p:extLs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 -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4" hasCustomPrompt="1"/>
          </p:nvPr>
        </p:nvSpPr>
        <p:spPr>
          <a:xfrm>
            <a:off x="1500047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1" name="Espace réservé du texte 9"/>
          <p:cNvSpPr>
            <a:spLocks noGrp="1"/>
          </p:cNvSpPr>
          <p:nvPr>
            <p:ph type="body" sz="quarter" idx="15" hasCustomPrompt="1"/>
          </p:nvPr>
        </p:nvSpPr>
        <p:spPr>
          <a:xfrm>
            <a:off x="4032703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2" name="Espace réservé du texte 9"/>
          <p:cNvSpPr>
            <a:spLocks noGrp="1"/>
          </p:cNvSpPr>
          <p:nvPr>
            <p:ph type="body" sz="quarter" idx="16" hasCustomPrompt="1"/>
          </p:nvPr>
        </p:nvSpPr>
        <p:spPr>
          <a:xfrm>
            <a:off x="6560752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3" name="Espace réservé du texte 9"/>
          <p:cNvSpPr>
            <a:spLocks noGrp="1"/>
          </p:cNvSpPr>
          <p:nvPr>
            <p:ph type="body" sz="quarter" idx="17" hasCustomPrompt="1"/>
          </p:nvPr>
        </p:nvSpPr>
        <p:spPr>
          <a:xfrm>
            <a:off x="9106727" y="1524525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14" name="Espace réservé du contenu 9"/>
          <p:cNvSpPr>
            <a:spLocks noGrp="1"/>
          </p:cNvSpPr>
          <p:nvPr>
            <p:ph sz="quarter" idx="18" hasCustomPrompt="1"/>
          </p:nvPr>
        </p:nvSpPr>
        <p:spPr>
          <a:xfrm flipV="1">
            <a:off x="1500047" y="2089149"/>
            <a:ext cx="331927" cy="46800"/>
          </a:xfrm>
          <a:solidFill>
            <a:schemeClr val="tx2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1500047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17" name="Espace réservé du contenu 9"/>
          <p:cNvSpPr>
            <a:spLocks noGrp="1"/>
          </p:cNvSpPr>
          <p:nvPr>
            <p:ph sz="quarter" idx="21" hasCustomPrompt="1"/>
          </p:nvPr>
        </p:nvSpPr>
        <p:spPr>
          <a:xfrm flipV="1">
            <a:off x="4032703" y="2089149"/>
            <a:ext cx="331927" cy="46800"/>
          </a:xfr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0" name="Espace réservé du contenu 9"/>
          <p:cNvSpPr>
            <a:spLocks noGrp="1"/>
          </p:cNvSpPr>
          <p:nvPr>
            <p:ph sz="quarter" idx="24" hasCustomPrompt="1"/>
          </p:nvPr>
        </p:nvSpPr>
        <p:spPr>
          <a:xfrm flipV="1">
            <a:off x="6560752" y="2089149"/>
            <a:ext cx="331927" cy="46800"/>
          </a:xfr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3" name="Espace réservé du contenu 9"/>
          <p:cNvSpPr>
            <a:spLocks noGrp="1"/>
          </p:cNvSpPr>
          <p:nvPr>
            <p:ph sz="quarter" idx="27" hasCustomPrompt="1"/>
          </p:nvPr>
        </p:nvSpPr>
        <p:spPr>
          <a:xfrm flipV="1">
            <a:off x="9106727" y="2089149"/>
            <a:ext cx="331927" cy="46800"/>
          </a:xfrm>
          <a:solidFill>
            <a:schemeClr val="accent4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6" name="Espace réservé du texte 9"/>
          <p:cNvSpPr>
            <a:spLocks noGrp="1"/>
          </p:cNvSpPr>
          <p:nvPr>
            <p:ph type="body" sz="quarter" idx="30" hasCustomPrompt="1"/>
          </p:nvPr>
        </p:nvSpPr>
        <p:spPr>
          <a:xfrm>
            <a:off x="1500047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7" name="Espace réservé du texte 9"/>
          <p:cNvSpPr>
            <a:spLocks noGrp="1"/>
          </p:cNvSpPr>
          <p:nvPr>
            <p:ph type="body" sz="quarter" idx="31" hasCustomPrompt="1"/>
          </p:nvPr>
        </p:nvSpPr>
        <p:spPr>
          <a:xfrm>
            <a:off x="4032703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28" name="Espace réservé du texte 9"/>
          <p:cNvSpPr>
            <a:spLocks noGrp="1"/>
          </p:cNvSpPr>
          <p:nvPr>
            <p:ph type="body" sz="quarter" idx="32" hasCustomPrompt="1"/>
          </p:nvPr>
        </p:nvSpPr>
        <p:spPr>
          <a:xfrm>
            <a:off x="6560752" y="3951769"/>
            <a:ext cx="914400" cy="530225"/>
          </a:xfrm>
        </p:spPr>
        <p:txBody>
          <a:bodyPr lIns="0" tIns="0" rIns="0" bIns="0">
            <a:noAutofit/>
          </a:bodyPr>
          <a:lstStyle>
            <a:lvl1pPr>
              <a:defRPr sz="3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00</a:t>
            </a:r>
          </a:p>
        </p:txBody>
      </p:sp>
      <p:sp>
        <p:nvSpPr>
          <p:cNvPr id="39" name="Espace réservé du contenu 9"/>
          <p:cNvSpPr>
            <a:spLocks noGrp="1"/>
          </p:cNvSpPr>
          <p:nvPr>
            <p:ph sz="quarter" idx="49" hasCustomPrompt="1"/>
          </p:nvPr>
        </p:nvSpPr>
        <p:spPr>
          <a:xfrm flipV="1">
            <a:off x="1500047" y="4516393"/>
            <a:ext cx="331927" cy="46800"/>
          </a:xfr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0" name="Espace réservé du contenu 9"/>
          <p:cNvSpPr>
            <a:spLocks noGrp="1"/>
          </p:cNvSpPr>
          <p:nvPr>
            <p:ph sz="quarter" idx="50" hasCustomPrompt="1"/>
          </p:nvPr>
        </p:nvSpPr>
        <p:spPr>
          <a:xfrm flipV="1">
            <a:off x="4032703" y="4516393"/>
            <a:ext cx="331927" cy="46800"/>
          </a:xfrm>
          <a:solidFill>
            <a:schemeClr val="accent5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41" name="Espace réservé du contenu 9"/>
          <p:cNvSpPr>
            <a:spLocks noGrp="1"/>
          </p:cNvSpPr>
          <p:nvPr>
            <p:ph sz="quarter" idx="51" hasCustomPrompt="1"/>
          </p:nvPr>
        </p:nvSpPr>
        <p:spPr>
          <a:xfrm flipV="1">
            <a:off x="6560752" y="4516393"/>
            <a:ext cx="331927" cy="46800"/>
          </a:xfr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>
            <a:noAutofit/>
          </a:bodyPr>
          <a:lstStyle>
            <a:lvl1pPr>
              <a:defRPr sz="100"/>
            </a:lvl1pPr>
          </a:lstStyle>
          <a:p>
            <a:pPr lvl="0"/>
            <a:r>
              <a:rPr lang="fr-FR"/>
              <a:t> </a:t>
            </a:r>
          </a:p>
        </p:txBody>
      </p:sp>
      <p:sp>
        <p:nvSpPr>
          <p:cNvPr id="29" name="Espace réservé du texte 9">
            <a:extLst>
              <a:ext uri="{FF2B5EF4-FFF2-40B4-BE49-F238E27FC236}">
                <a16:creationId xmlns:a16="http://schemas.microsoft.com/office/drawing/2014/main" id="{19124759-4BC0-4DED-9B3F-D9B5919CAB7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032703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0" name="Espace réservé du texte 9">
            <a:extLst>
              <a:ext uri="{FF2B5EF4-FFF2-40B4-BE49-F238E27FC236}">
                <a16:creationId xmlns:a16="http://schemas.microsoft.com/office/drawing/2014/main" id="{95E98770-8A8E-449C-B9AD-EA90FB902FD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560752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2" name="Espace réservé du texte 9">
            <a:extLst>
              <a:ext uri="{FF2B5EF4-FFF2-40B4-BE49-F238E27FC236}">
                <a16:creationId xmlns:a16="http://schemas.microsoft.com/office/drawing/2014/main" id="{A7F85C1B-F18A-4BCD-86BF-C97ABE5BF4A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06727" y="2327799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3" name="Espace réservé du texte 9">
            <a:extLst>
              <a:ext uri="{FF2B5EF4-FFF2-40B4-BE49-F238E27FC236}">
                <a16:creationId xmlns:a16="http://schemas.microsoft.com/office/drawing/2014/main" id="{085B4A69-381E-4B28-AC09-95C76C34903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032703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5" name="Espace réservé du texte 9">
            <a:extLst>
              <a:ext uri="{FF2B5EF4-FFF2-40B4-BE49-F238E27FC236}">
                <a16:creationId xmlns:a16="http://schemas.microsoft.com/office/drawing/2014/main" id="{DE56587E-4A25-47DD-9102-C51F48BE3F6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500047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36" name="Espace réservé du texte 9">
            <a:extLst>
              <a:ext uri="{FF2B5EF4-FFF2-40B4-BE49-F238E27FC236}">
                <a16:creationId xmlns:a16="http://schemas.microsoft.com/office/drawing/2014/main" id="{7517316A-F287-4634-868F-663D7EFCA70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60752" y="4755042"/>
            <a:ext cx="1962446" cy="849051"/>
          </a:xfrm>
        </p:spPr>
        <p:txBody>
          <a:bodyPr lIns="0" tIns="0" rIns="0" bIns="0">
            <a:noAutofit/>
          </a:bodyPr>
          <a:lstStyle>
            <a:lvl1pPr>
              <a:defRPr sz="2000" b="1"/>
            </a:lvl1pPr>
            <a:lvl2pPr marL="350838" indent="-342900">
              <a:buFont typeface="Arial" panose="020B0604020202020204" pitchFamily="34" charset="0"/>
              <a:buChar char="●"/>
              <a:defRPr sz="1400" b="1"/>
            </a:lvl2pPr>
          </a:lstStyle>
          <a:p>
            <a:pPr lvl="0"/>
            <a:r>
              <a:rPr lang="fr-FR"/>
              <a:t>Tête de chapitre</a:t>
            </a:r>
          </a:p>
          <a:p>
            <a:pPr lvl="1"/>
            <a:r>
              <a:rPr lang="fr-FR"/>
              <a:t>Niveau 2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54E0BCC-1229-4AEB-BB3C-5A3171AD6007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/>
          <a:lstStyle/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9BC7B22-D4CD-4D76-881E-69E14B4F5A5B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140118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948113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1468301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5400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0009692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988235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46136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2007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729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528676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5532975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6504343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5472060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810316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343376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1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1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1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1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72102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48118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69706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4647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2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445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0392553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4761230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208104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4211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2914421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427008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6016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19958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290851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1356997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82949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0411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075605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048516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6517313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2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76743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3104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705050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rgbClr val="A298CA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A298C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4506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rgbClr val="A298CA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rgbClr val="A298C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54822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rgbClr val="A298C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rgbClr val="A298C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1328006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rgbClr val="A298C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rgbClr val="A298C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80901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3762864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rgbClr val="A298C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rgbClr val="A298CA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03091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A298CA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1697219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5698981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43739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rgbClr val="A29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3542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7766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01866704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37347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262721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A298C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26622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789252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A298CA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0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/>
            <a:tile tx="0" ty="0" sx="47000" sy="47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0054723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A298C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rgbClr val="A298CA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A298C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A298C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rgbClr val="A298CA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05774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242890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221573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3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6351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3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0450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29651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27018052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30587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506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61471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49051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783564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43784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- 1 Contenu + Bloc tram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35161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4D958A-2E12-482C-B0F7-A092BFF1EAEA}"/>
              </a:ext>
            </a:extLst>
          </p:cNvPr>
          <p:cNvSpPr/>
          <p:nvPr userDrawn="1"/>
        </p:nvSpPr>
        <p:spPr>
          <a:xfrm>
            <a:off x="0" y="5058000"/>
            <a:ext cx="12192000" cy="100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B9E526D-4660-48D8-8953-D8F3B64FA1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676" y="5184000"/>
            <a:ext cx="11193463" cy="756000"/>
          </a:xfrm>
          <a:solidFill>
            <a:schemeClr val="bg1"/>
          </a:solidFill>
        </p:spPr>
        <p:txBody>
          <a:bodyPr anchor="ctr" anchorCtr="0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404970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3 - 1 Contenu + Bloc trame dro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5648325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D7606A-D405-46AB-B09E-836A33471574}"/>
              </a:ext>
            </a:extLst>
          </p:cNvPr>
          <p:cNvSpPr/>
          <p:nvPr userDrawn="1"/>
        </p:nvSpPr>
        <p:spPr>
          <a:xfrm>
            <a:off x="6442847" y="1341438"/>
            <a:ext cx="5749156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7138" y="1534510"/>
            <a:ext cx="5004000" cy="4330471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110410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- Grande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341438"/>
            <a:ext cx="12192000" cy="471646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539527"/>
            <a:ext cx="11090275" cy="4346266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4484773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- Trame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1619599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1817688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60476113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 - Trame - Chapô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12192000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3" y="2443919"/>
            <a:ext cx="11090275" cy="3421062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505376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- Trame - Chapô - 2 Contenus Du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686FB6-4D0D-4B22-8823-4F437C00D093}"/>
              </a:ext>
            </a:extLst>
          </p:cNvPr>
          <p:cNvSpPr/>
          <p:nvPr userDrawn="1"/>
        </p:nvSpPr>
        <p:spPr>
          <a:xfrm>
            <a:off x="0" y="2245830"/>
            <a:ext cx="5749153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0C10008-FF57-4C92-8F87-EDC9DBBC35A9}"/>
              </a:ext>
            </a:extLst>
          </p:cNvPr>
          <p:cNvCxnSpPr/>
          <p:nvPr userDrawn="1"/>
        </p:nvCxnSpPr>
        <p:spPr>
          <a:xfrm flipH="1">
            <a:off x="6095999" y="2237295"/>
            <a:ext cx="1" cy="3815625"/>
          </a:xfrm>
          <a:prstGeom prst="line">
            <a:avLst/>
          </a:prstGeom>
          <a:ln w="2857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65343827-A10A-476B-8574-531361A52A77}"/>
              </a:ext>
            </a:extLst>
          </p:cNvPr>
          <p:cNvSpPr/>
          <p:nvPr userDrawn="1"/>
        </p:nvSpPr>
        <p:spPr>
          <a:xfrm>
            <a:off x="6442847" y="2245830"/>
            <a:ext cx="5749156" cy="381207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B3EC5CB4-D1EC-4BCB-B515-8E704B339C4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635863" y="3142593"/>
            <a:ext cx="5004000" cy="2722388"/>
          </a:xfrm>
          <a:solidFill>
            <a:schemeClr val="bg1"/>
          </a:solidFill>
        </p:spPr>
        <p:txBody>
          <a:bodyPr lIns="144000" tIns="144000" rIns="144000" bIns="14400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1B68C8FC-AA7D-496A-A8DC-7502957CFB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586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u texte 16">
            <a:extLst>
              <a:ext uri="{FF2B5EF4-FFF2-40B4-BE49-F238E27FC236}">
                <a16:creationId xmlns:a16="http://schemas.microsoft.com/office/drawing/2014/main" id="{1B35BB84-DD0D-46D0-821C-8F46B29BA5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1373" y="2443163"/>
            <a:ext cx="5004000" cy="506412"/>
          </a:xfrm>
          <a:solidFill>
            <a:schemeClr val="bg1"/>
          </a:solidFill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7397144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- Chapô - 4 pictos -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8B9954D-C63C-4B1B-8EA7-2C445A53CB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0864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3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B0C639-E7F2-4673-B416-4505B90253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400" y="1296000"/>
            <a:ext cx="11193463" cy="810031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37BD8047-0582-42F2-B913-55634B7F98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0863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1CD068E-5D07-4C4B-944D-3BA599A9D39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479863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3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20DBCEE2-928F-4418-87D4-CD1FE4223A9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503530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3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Espace réservé du contenu 8">
            <a:extLst>
              <a:ext uri="{FF2B5EF4-FFF2-40B4-BE49-F238E27FC236}">
                <a16:creationId xmlns:a16="http://schemas.microsoft.com/office/drawing/2014/main" id="{09AA1E4D-6563-4F9A-98FC-2715FF7FDB3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27197" y="3429000"/>
            <a:ext cx="2160000" cy="2628899"/>
          </a:xfrm>
          <a:solidFill>
            <a:schemeClr val="bg1"/>
          </a:solidFill>
        </p:spPr>
        <p:txBody>
          <a:bodyPr lIns="144000" tIns="144000" rIns="144000" bIns="144000"/>
          <a:lstStyle>
            <a:lvl1pPr>
              <a:defRPr b="1">
                <a:solidFill>
                  <a:schemeClr val="accent3"/>
                </a:solidFill>
              </a:defRPr>
            </a:lvl1pPr>
            <a:lvl2pPr marL="7938" indent="0">
              <a:buNone/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5" name="Espace réservé pour une image  6">
            <a:extLst>
              <a:ext uri="{FF2B5EF4-FFF2-40B4-BE49-F238E27FC236}">
                <a16:creationId xmlns:a16="http://schemas.microsoft.com/office/drawing/2014/main" id="{39F78816-5221-491D-AC92-DD67483BDAC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527196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6" name="Espace réservé pour une image  6">
            <a:extLst>
              <a:ext uri="{FF2B5EF4-FFF2-40B4-BE49-F238E27FC236}">
                <a16:creationId xmlns:a16="http://schemas.microsoft.com/office/drawing/2014/main" id="{B026D03D-13B7-4406-A936-14E2B563634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503529" y="2169000"/>
            <a:ext cx="1260000" cy="1260000"/>
          </a:xfrm>
        </p:spPr>
        <p:txBody>
          <a:bodyPr/>
          <a:lstStyle/>
          <a:p>
            <a:endParaRPr lang="fr-FR"/>
          </a:p>
        </p:txBody>
      </p:sp>
      <p:sp>
        <p:nvSpPr>
          <p:cNvPr id="27" name="Espace réservé pour une image  6">
            <a:extLst>
              <a:ext uri="{FF2B5EF4-FFF2-40B4-BE49-F238E27FC236}">
                <a16:creationId xmlns:a16="http://schemas.microsoft.com/office/drawing/2014/main" id="{E8F05241-6CAA-430A-96EF-7B4934CC34E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479862" y="2169000"/>
            <a:ext cx="1260000" cy="126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9785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- 1 Contenu + Grand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E518A2-8EA8-4EA7-AB5D-9B8863BC0322}"/>
              </a:ext>
            </a:extLst>
          </p:cNvPr>
          <p:cNvSpPr/>
          <p:nvPr userDrawn="1"/>
        </p:nvSpPr>
        <p:spPr>
          <a:xfrm>
            <a:off x="6096000" y="1341439"/>
            <a:ext cx="5545138" cy="4716462"/>
          </a:xfrm>
          <a:prstGeom prst="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6" y="1296000"/>
            <a:ext cx="5545138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1381E411-0266-419D-8430-1DDBB09765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1417035"/>
            <a:ext cx="5545138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0C8572-3211-4009-85CD-632F376477A4}"/>
              </a:ext>
            </a:extLst>
          </p:cNvPr>
          <p:cNvSpPr/>
          <p:nvPr userDrawn="1"/>
        </p:nvSpPr>
        <p:spPr>
          <a:xfrm>
            <a:off x="8182491" y="1308482"/>
            <a:ext cx="1372156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581648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- 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31E9CA-DFEF-4AFD-9F1C-308D40C3F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0D33F6E-76E7-43D5-B72D-04BBC64A427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061C39F-8FFB-46A9-83DC-479370E7B0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399542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 - Page 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pied de pag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A03926-690E-4C2D-BBEE-89E884B18129}"/>
              </a:ext>
            </a:extLst>
          </p:cNvPr>
          <p:cNvSpPr/>
          <p:nvPr userDrawn="1"/>
        </p:nvSpPr>
        <p:spPr>
          <a:xfrm>
            <a:off x="0" y="0"/>
            <a:ext cx="1384300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54014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 -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4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DA15C0-72E2-40DF-ACD8-1ACC674530CA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B084193-5C16-49B0-A0AD-B18BAB7EFCB6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ABA6C094-A405-4D00-9EFB-B361DCB698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7645A3F9-6F78-4842-80BE-9B7E2E03B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615200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- Tit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1868E86E-9E29-4FB2-8A96-70571222C0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04965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35910" y="1341438"/>
            <a:ext cx="7200000" cy="2882162"/>
          </a:xfrm>
          <a:prstGeom prst="rect">
            <a:avLst/>
          </a:prstGeom>
        </p:spPr>
        <p:txBody>
          <a:bodyPr anchor="b"/>
          <a:lstStyle>
            <a:lvl1pPr algn="l">
              <a:defRPr sz="5400" b="1">
                <a:solidFill>
                  <a:schemeClr val="accent4"/>
                </a:solidFill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35908" y="4564063"/>
            <a:ext cx="7200000" cy="713721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48389" y="348596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847635-8DD4-4F27-A179-A01A52E7ED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5618" y="5408583"/>
            <a:ext cx="1474946" cy="680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48693EC-BF11-40F5-956C-12539BA2E898}"/>
              </a:ext>
            </a:extLst>
          </p:cNvPr>
          <p:cNvSpPr/>
          <p:nvPr userDrawn="1"/>
        </p:nvSpPr>
        <p:spPr>
          <a:xfrm>
            <a:off x="0" y="844520"/>
            <a:ext cx="1555531" cy="49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6716F8-C321-4F37-A55E-77E01CF0952E}"/>
              </a:ext>
            </a:extLst>
          </p:cNvPr>
          <p:cNvSpPr/>
          <p:nvPr userDrawn="1"/>
        </p:nvSpPr>
        <p:spPr>
          <a:xfrm>
            <a:off x="540958" y="4239234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669DBC0B-57BF-43AF-AF5D-755DE77CEA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8961" y="6292850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11" name="Espace réservé du numéro de diapositive 5">
            <a:extLst>
              <a:ext uri="{FF2B5EF4-FFF2-40B4-BE49-F238E27FC236}">
                <a16:creationId xmlns:a16="http://schemas.microsoft.com/office/drawing/2014/main" id="{E1186E8F-A752-4A92-B068-8385D8840E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2676" y="6292850"/>
            <a:ext cx="7184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249078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- 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8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9C837C-A974-44EE-BD64-A212600021DE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C6D369-0DB4-471B-AABF-E60B135E85DF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55816491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- Intercalair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  6">
            <a:extLst>
              <a:ext uri="{FF2B5EF4-FFF2-40B4-BE49-F238E27FC236}">
                <a16:creationId xmlns:a16="http://schemas.microsoft.com/office/drawing/2014/main" id="{21C44C58-0FB3-4C83-9DE5-38FC0579701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087035" cy="6858000"/>
          </a:xfrm>
          <a:noFill/>
        </p:spPr>
        <p:txBody>
          <a:bodyPr/>
          <a:lstStyle/>
          <a:p>
            <a:r>
              <a:rPr lang="fr-FR"/>
              <a:t>Faire glisser l'image vers l'espace réservé ou cliquer sur l'icône pour l'ajouter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4" hasCustomPrompt="1"/>
          </p:nvPr>
        </p:nvSpPr>
        <p:spPr>
          <a:xfrm>
            <a:off x="440359" y="2312894"/>
            <a:ext cx="2160000" cy="93089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5400" b="1" dirty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r>
              <a:rPr lang="fr-FR"/>
              <a:t>01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602036"/>
            <a:ext cx="7920000" cy="2548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5400" dirty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67759C-6DEE-4C15-AC90-8E101C1AF463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4120288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- Intercalaire 2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4"/>
          </p:nvPr>
        </p:nvSpPr>
        <p:spPr>
          <a:xfrm>
            <a:off x="440358" y="657225"/>
            <a:ext cx="5540027" cy="2203199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fr-FR" sz="3200" b="0" dirty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ct val="0"/>
              </a:spcBef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40358" y="3892553"/>
            <a:ext cx="5646678" cy="21653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fr-FR" sz="2400" b="1" dirty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/>
            </a:pPr>
            <a:r>
              <a:rPr lang="fr-FR"/>
              <a:t>Cliquez et modifiez le titre</a:t>
            </a: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350C1-8F69-479A-9254-FCC2D49C7851}"/>
              </a:ext>
            </a:extLst>
          </p:cNvPr>
          <p:cNvSpPr/>
          <p:nvPr userDrawn="1"/>
        </p:nvSpPr>
        <p:spPr>
          <a:xfrm>
            <a:off x="0" y="0"/>
            <a:ext cx="1555531" cy="1341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36C876-2194-4F6E-BF6F-E30B926CA361}"/>
              </a:ext>
            </a:extLst>
          </p:cNvPr>
          <p:cNvSpPr/>
          <p:nvPr userDrawn="1"/>
        </p:nvSpPr>
        <p:spPr>
          <a:xfrm>
            <a:off x="540958" y="3332100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CE1544D2-222E-4763-B039-EA1DE76956D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57225"/>
            <a:ext cx="5540375" cy="5400675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249472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- 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0658C643-F2FB-485C-9AB0-2DDECFDC203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11193464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1680272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- 1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space réservé du contenu 12">
            <a:extLst>
              <a:ext uri="{FF2B5EF4-FFF2-40B4-BE49-F238E27FC236}">
                <a16:creationId xmlns:a16="http://schemas.microsoft.com/office/drawing/2014/main" id="{5654EA48-CCE4-49E4-A326-91B934E977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47675" y="1296000"/>
            <a:ext cx="7564211" cy="4761900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1017747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- 3 Encadr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613874-5A06-408B-9CA4-BE050B97E6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Citeo | Dossier de candidature AAP TRI 2025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6DE718-E805-44C8-B23B-00F5FDD38E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665F8551-2901-4C52-8442-FE8A7B073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D5B3A-3FF0-4098-841B-96FDCEF6AC05}"/>
              </a:ext>
            </a:extLst>
          </p:cNvPr>
          <p:cNvSpPr/>
          <p:nvPr userDrawn="1"/>
        </p:nvSpPr>
        <p:spPr>
          <a:xfrm>
            <a:off x="580572" y="1341439"/>
            <a:ext cx="3308576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99B7A3D2-197F-4D74-BB67-A9F75E54653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8057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721AFD-38D7-48D0-B21F-B271929028E3}"/>
              </a:ext>
            </a:extLst>
          </p:cNvPr>
          <p:cNvSpPr/>
          <p:nvPr userDrawn="1"/>
        </p:nvSpPr>
        <p:spPr>
          <a:xfrm>
            <a:off x="182550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5886F3-14C1-489D-9F60-BA794F0FB3E2}"/>
              </a:ext>
            </a:extLst>
          </p:cNvPr>
          <p:cNvSpPr/>
          <p:nvPr userDrawn="1"/>
        </p:nvSpPr>
        <p:spPr>
          <a:xfrm>
            <a:off x="8302852" y="1341439"/>
            <a:ext cx="3308576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2" name="Espace réservé du contenu 8">
            <a:extLst>
              <a:ext uri="{FF2B5EF4-FFF2-40B4-BE49-F238E27FC236}">
                <a16:creationId xmlns:a16="http://schemas.microsoft.com/office/drawing/2014/main" id="{4C8A7DCA-B50A-4A5F-A4A6-FA35B984E9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0285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62AB55-BA8B-4C83-81C8-A4FAAC167D30}"/>
              </a:ext>
            </a:extLst>
          </p:cNvPr>
          <p:cNvSpPr/>
          <p:nvPr userDrawn="1"/>
        </p:nvSpPr>
        <p:spPr>
          <a:xfrm>
            <a:off x="954778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53F7A90-4F2A-4ACA-97CB-82AC32F4D9A4}"/>
              </a:ext>
            </a:extLst>
          </p:cNvPr>
          <p:cNvSpPr/>
          <p:nvPr userDrawn="1"/>
        </p:nvSpPr>
        <p:spPr>
          <a:xfrm>
            <a:off x="4441712" y="1341439"/>
            <a:ext cx="3308576" cy="471646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sp>
        <p:nvSpPr>
          <p:cNvPr id="25" name="Espace réservé du contenu 8">
            <a:extLst>
              <a:ext uri="{FF2B5EF4-FFF2-40B4-BE49-F238E27FC236}">
                <a16:creationId xmlns:a16="http://schemas.microsoft.com/office/drawing/2014/main" id="{1A06D2AF-7419-41EE-A844-99BB5A0CB1E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441712" y="1417035"/>
            <a:ext cx="3308576" cy="4532312"/>
          </a:xfrm>
          <a:noFill/>
          <a:ln w="38100">
            <a:noFill/>
          </a:ln>
        </p:spPr>
        <p:txBody>
          <a:bodyPr lIns="144000" tIns="144000" rIns="144000" b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B4429B8-7DD5-4922-AD1D-CE85D1527A71}"/>
              </a:ext>
            </a:extLst>
          </p:cNvPr>
          <p:cNvSpPr/>
          <p:nvPr userDrawn="1"/>
        </p:nvSpPr>
        <p:spPr>
          <a:xfrm>
            <a:off x="5686643" y="1308482"/>
            <a:ext cx="818714" cy="108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9083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1.xml"/><Relationship Id="rId13" Type="http://schemas.openxmlformats.org/officeDocument/2006/relationships/slideLayout" Target="../slideLayouts/slideLayout176.xml"/><Relationship Id="rId18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66.xml"/><Relationship Id="rId7" Type="http://schemas.openxmlformats.org/officeDocument/2006/relationships/slideLayout" Target="../slideLayouts/slideLayout170.xml"/><Relationship Id="rId12" Type="http://schemas.openxmlformats.org/officeDocument/2006/relationships/slideLayout" Target="../slideLayouts/slideLayout175.xml"/><Relationship Id="rId17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65.xml"/><Relationship Id="rId16" Type="http://schemas.openxmlformats.org/officeDocument/2006/relationships/slideLayout" Target="../slideLayouts/slideLayout179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68.xml"/><Relationship Id="rId15" Type="http://schemas.openxmlformats.org/officeDocument/2006/relationships/slideLayout" Target="../slideLayouts/slideLayout178.xml"/><Relationship Id="rId10" Type="http://schemas.openxmlformats.org/officeDocument/2006/relationships/slideLayout" Target="../slideLayouts/slideLayout173.xml"/><Relationship Id="rId19" Type="http://schemas.openxmlformats.org/officeDocument/2006/relationships/theme" Target="../theme/theme10.xml"/><Relationship Id="rId4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72.xml"/><Relationship Id="rId14" Type="http://schemas.openxmlformats.org/officeDocument/2006/relationships/slideLayout" Target="../slideLayouts/slideLayout17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slideLayout" Target="../slideLayouts/slideLayout194.xml"/><Relationship Id="rId18" Type="http://schemas.openxmlformats.org/officeDocument/2006/relationships/slideLayout" Target="../slideLayouts/slideLayout199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17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3.xml"/><Relationship Id="rId16" Type="http://schemas.openxmlformats.org/officeDocument/2006/relationships/slideLayout" Target="../slideLayouts/slideLayout197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1.xml"/><Relationship Id="rId19" Type="http://schemas.openxmlformats.org/officeDocument/2006/relationships/theme" Target="../theme/theme1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95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212.xml"/><Relationship Id="rId18" Type="http://schemas.openxmlformats.org/officeDocument/2006/relationships/slideLayout" Target="../slideLayouts/slideLayout217.xml"/><Relationship Id="rId26" Type="http://schemas.openxmlformats.org/officeDocument/2006/relationships/slideLayout" Target="../slideLayouts/slideLayout225.xml"/><Relationship Id="rId3" Type="http://schemas.openxmlformats.org/officeDocument/2006/relationships/slideLayout" Target="../slideLayouts/slideLayout202.xml"/><Relationship Id="rId21" Type="http://schemas.openxmlformats.org/officeDocument/2006/relationships/slideLayout" Target="../slideLayouts/slideLayout220.xml"/><Relationship Id="rId7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211.xml"/><Relationship Id="rId17" Type="http://schemas.openxmlformats.org/officeDocument/2006/relationships/slideLayout" Target="../slideLayouts/slideLayout216.xml"/><Relationship Id="rId25" Type="http://schemas.openxmlformats.org/officeDocument/2006/relationships/slideLayout" Target="../slideLayouts/slideLayout224.xml"/><Relationship Id="rId2" Type="http://schemas.openxmlformats.org/officeDocument/2006/relationships/slideLayout" Target="../slideLayouts/slideLayout201.xml"/><Relationship Id="rId16" Type="http://schemas.openxmlformats.org/officeDocument/2006/relationships/slideLayout" Target="../slideLayouts/slideLayout215.xml"/><Relationship Id="rId20" Type="http://schemas.openxmlformats.org/officeDocument/2006/relationships/slideLayout" Target="../slideLayouts/slideLayout219.xml"/><Relationship Id="rId29" Type="http://schemas.openxmlformats.org/officeDocument/2006/relationships/image" Target="../media/image14.svg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10.xml"/><Relationship Id="rId24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214.xml"/><Relationship Id="rId23" Type="http://schemas.openxmlformats.org/officeDocument/2006/relationships/slideLayout" Target="../slideLayouts/slideLayout222.xml"/><Relationship Id="rId28" Type="http://schemas.openxmlformats.org/officeDocument/2006/relationships/theme" Target="../theme/theme12.xml"/><Relationship Id="rId10" Type="http://schemas.openxmlformats.org/officeDocument/2006/relationships/slideLayout" Target="../slideLayouts/slideLayout209.xml"/><Relationship Id="rId19" Type="http://schemas.openxmlformats.org/officeDocument/2006/relationships/slideLayout" Target="../slideLayouts/slideLayout218.xml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Relationship Id="rId14" Type="http://schemas.openxmlformats.org/officeDocument/2006/relationships/slideLayout" Target="../slideLayouts/slideLayout213.xml"/><Relationship Id="rId22" Type="http://schemas.openxmlformats.org/officeDocument/2006/relationships/slideLayout" Target="../slideLayouts/slideLayout221.xml"/><Relationship Id="rId27" Type="http://schemas.openxmlformats.org/officeDocument/2006/relationships/slideLayout" Target="../slideLayouts/slideLayout226.xml"/><Relationship Id="rId30" Type="http://schemas.openxmlformats.org/officeDocument/2006/relationships/image" Target="../media/image15.sv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17" Type="http://schemas.openxmlformats.org/officeDocument/2006/relationships/slideLayout" Target="../slideLayouts/slideLayout90.xml"/><Relationship Id="rId2" Type="http://schemas.openxmlformats.org/officeDocument/2006/relationships/slideLayout" Target="../slideLayouts/slideLayout75.xml"/><Relationship Id="rId16" Type="http://schemas.openxmlformats.org/officeDocument/2006/relationships/slideLayout" Target="../slideLayouts/slideLayout89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3.xml"/><Relationship Id="rId19" Type="http://schemas.openxmlformats.org/officeDocument/2006/relationships/theme" Target="../theme/theme5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1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17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107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1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slideLayout" Target="../slideLayouts/slideLayout10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19.xml"/><Relationship Id="rId19" Type="http://schemas.openxmlformats.org/officeDocument/2006/relationships/theme" Target="../theme/theme7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18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29.xml"/><Relationship Id="rId16" Type="http://schemas.openxmlformats.org/officeDocument/2006/relationships/slideLayout" Target="../slideLayouts/slideLayout143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37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4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slideLayout" Target="../slideLayouts/slideLayout158.xml"/><Relationship Id="rId18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17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147.xml"/><Relationship Id="rId16" Type="http://schemas.openxmlformats.org/officeDocument/2006/relationships/slideLayout" Target="../slideLayouts/slideLayout161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5" Type="http://schemas.openxmlformats.org/officeDocument/2006/relationships/slideLayout" Target="../slideLayouts/slideLayout160.xml"/><Relationship Id="rId10" Type="http://schemas.openxmlformats.org/officeDocument/2006/relationships/slideLayout" Target="../slideLayouts/slideLayout155.xml"/><Relationship Id="rId19" Type="http://schemas.openxmlformats.org/officeDocument/2006/relationships/theme" Target="../theme/theme9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slideLayout" Target="../slideLayouts/slideLayout1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64162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4917" r:id="rId2"/>
    <p:sldLayoutId id="2147483838" r:id="rId3"/>
    <p:sldLayoutId id="2147484916" r:id="rId4"/>
    <p:sldLayoutId id="2147484925" r:id="rId5"/>
    <p:sldLayoutId id="2147484918" r:id="rId6"/>
    <p:sldLayoutId id="2147484930" r:id="rId7"/>
    <p:sldLayoutId id="2147484929" r:id="rId8"/>
    <p:sldLayoutId id="2147484928" r:id="rId9"/>
    <p:sldLayoutId id="2147484923" r:id="rId10"/>
    <p:sldLayoutId id="2147484922" r:id="rId11"/>
    <p:sldLayoutId id="2147484924" r:id="rId12"/>
    <p:sldLayoutId id="2147484919" r:id="rId13"/>
    <p:sldLayoutId id="2147484920" r:id="rId14"/>
    <p:sldLayoutId id="2147484921" r:id="rId15"/>
    <p:sldLayoutId id="2147484927" r:id="rId16"/>
    <p:sldLayoutId id="2147484926" r:id="rId17"/>
    <p:sldLayoutId id="2147483850" r:id="rId18"/>
    <p:sldLayoutId id="2147485121" r:id="rId19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2024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20684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84" r:id="rId1"/>
    <p:sldLayoutId id="2147485085" r:id="rId2"/>
    <p:sldLayoutId id="2147485086" r:id="rId3"/>
    <p:sldLayoutId id="2147485087" r:id="rId4"/>
    <p:sldLayoutId id="2147485088" r:id="rId5"/>
    <p:sldLayoutId id="2147485089" r:id="rId6"/>
    <p:sldLayoutId id="2147485090" r:id="rId7"/>
    <p:sldLayoutId id="2147485091" r:id="rId8"/>
    <p:sldLayoutId id="2147485092" r:id="rId9"/>
    <p:sldLayoutId id="2147485093" r:id="rId10"/>
    <p:sldLayoutId id="2147485094" r:id="rId11"/>
    <p:sldLayoutId id="2147485095" r:id="rId12"/>
    <p:sldLayoutId id="2147485096" r:id="rId13"/>
    <p:sldLayoutId id="2147485097" r:id="rId14"/>
    <p:sldLayoutId id="2147485098" r:id="rId15"/>
    <p:sldLayoutId id="2147485099" r:id="rId16"/>
    <p:sldLayoutId id="2147485100" r:id="rId17"/>
    <p:sldLayoutId id="2147485101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6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Direction/Pole | Date | Nom du Document |  Diffusion libre - Diffusion interne Citeo - Diffusion restreinte [périmètre de diffusion]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41469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03" r:id="rId1"/>
    <p:sldLayoutId id="2147485104" r:id="rId2"/>
    <p:sldLayoutId id="2147485105" r:id="rId3"/>
    <p:sldLayoutId id="2147485106" r:id="rId4"/>
    <p:sldLayoutId id="2147485107" r:id="rId5"/>
    <p:sldLayoutId id="2147485108" r:id="rId6"/>
    <p:sldLayoutId id="2147485109" r:id="rId7"/>
    <p:sldLayoutId id="2147485110" r:id="rId8"/>
    <p:sldLayoutId id="2147485111" r:id="rId9"/>
    <p:sldLayoutId id="2147485112" r:id="rId10"/>
    <p:sldLayoutId id="2147485113" r:id="rId11"/>
    <p:sldLayoutId id="2147485114" r:id="rId12"/>
    <p:sldLayoutId id="2147485115" r:id="rId13"/>
    <p:sldLayoutId id="2147485116" r:id="rId14"/>
    <p:sldLayoutId id="2147485117" r:id="rId15"/>
    <p:sldLayoutId id="2147485118" r:id="rId16"/>
    <p:sldLayoutId id="2147485119" r:id="rId17"/>
    <p:sldLayoutId id="2147485120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6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que 14">
            <a:extLst>
              <a:ext uri="{FF2B5EF4-FFF2-40B4-BE49-F238E27FC236}">
                <a16:creationId xmlns:a16="http://schemas.microsoft.com/office/drawing/2014/main" id="{6CCA5ACC-FF7B-D5BC-628A-AE06FC09CC3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5E88AA6-BAE3-0777-65DF-0D2E360EAD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512929" y="6356419"/>
            <a:ext cx="8332055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fr-FR"/>
              <a:t>Auteur : Nom(s) - Direction / Pôle | 05/05/2025 | Nom du document  | Choisissez un niveau de diffusion</a:t>
            </a: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9F942F2-F4A0-1B1E-16DB-AB68CCEB736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633368" y="0"/>
            <a:ext cx="10940400" cy="68103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fr-FR" noProof="0"/>
              <a:t>Titre</a:t>
            </a: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A9A788-B53E-5EF0-8BDA-CAC971C3017A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972000" y="2707200"/>
            <a:ext cx="10310400" cy="3236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/>
              <a:t>Texte de niveau 1</a:t>
            </a:r>
          </a:p>
          <a:p>
            <a:pPr lvl="1"/>
            <a:r>
              <a:rPr lang="fr-FR" noProof="0"/>
              <a:t>Texte de niveau 2</a:t>
            </a:r>
          </a:p>
          <a:p>
            <a:pPr lvl="2"/>
            <a:r>
              <a:rPr lang="fr-FR" noProof="0"/>
              <a:t>Texte de niveau 3</a:t>
            </a:r>
          </a:p>
          <a:p>
            <a:pPr lvl="3"/>
            <a:r>
              <a:rPr lang="fr-FR" noProof="0"/>
              <a:t>Texte de niveau 4</a:t>
            </a:r>
          </a:p>
          <a:p>
            <a:pPr lvl="4"/>
            <a:r>
              <a:rPr lang="fr-FR" noProof="0"/>
              <a:t>Texte de niveau 5</a:t>
            </a:r>
          </a:p>
          <a:p>
            <a:pPr lvl="5"/>
            <a:r>
              <a:rPr lang="fr-FR" noProof="0"/>
              <a:t>Texte de niveau 6</a:t>
            </a:r>
          </a:p>
          <a:p>
            <a:pPr lvl="6"/>
            <a:r>
              <a:rPr lang="fr-FR" noProof="0"/>
              <a:t>Texte de niveau 7</a:t>
            </a:r>
          </a:p>
          <a:p>
            <a:pPr lvl="7"/>
            <a:r>
              <a:rPr lang="fr-FR" noProof="0"/>
              <a:t>Texte de niveau 8</a:t>
            </a:r>
          </a:p>
          <a:p>
            <a:pPr lvl="8"/>
            <a:r>
              <a:rPr lang="fr-FR" noProof="0"/>
              <a:t>Texte de niveau 9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D507CC-7ED4-9950-6A41-3894B6F6DDFE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0" y="6678000"/>
            <a:ext cx="180000" cy="180000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vert="horz" lIns="0" tIns="0" rIns="0" bIns="0" rtlCol="0" anchor="ctr">
            <a:noAutofit/>
          </a:bodyPr>
          <a:lstStyle>
            <a:lvl1pPr algn="l"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E2CA4C2-FD14-49EB-B46A-D4745CDB2B8B}" type="datetime1">
              <a:rPr lang="en-GB" smtClean="0"/>
              <a:pPr/>
              <a:t>12/06/2026</a:t>
            </a:fld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D15C24-6ABF-B7C6-8A7E-33E2368AA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11282399" y="6356419"/>
            <a:ext cx="322634" cy="360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523E91DC-5C0F-443B-9617-CF521B799BE5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4B59C18-4233-8434-DFE9-98ABDCADED7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8A522556-5EFC-F6C6-8A81-E6151B457775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6AE7AE2-0822-9220-0809-E00D85B31D70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4E76C85B-0F7E-10F4-FB69-7B567884062F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Graphique 11">
            <a:extLst>
              <a:ext uri="{FF2B5EF4-FFF2-40B4-BE49-F238E27FC236}">
                <a16:creationId xmlns:a16="http://schemas.microsoft.com/office/drawing/2014/main" id="{70FF53E7-F429-A50F-BF6B-444AE219092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33805102-61F0-ABE5-6858-C677BFDC715C}"/>
              </a:ext>
            </a:extLst>
          </p:cNvPr>
          <p:cNvGrpSpPr/>
          <p:nvPr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0233787C-B44D-02D3-49B0-5B0436AF075C}"/>
                </a:ext>
              </a:extLst>
            </p:cNvPr>
            <p:cNvCxnSpPr/>
            <p:nvPr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2DF6705F-3DF9-7D17-E564-408ABB0649D9}"/>
                </a:ext>
              </a:extLst>
            </p:cNvPr>
            <p:cNvCxnSpPr>
              <a:cxnSpLocks/>
            </p:cNvCxnSpPr>
            <p:nvPr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7215B267-DBA1-FCE6-D2D2-F644592739BE}"/>
                </a:ext>
              </a:extLst>
            </p:cNvPr>
            <p:cNvCxnSpPr>
              <a:cxnSpLocks/>
            </p:cNvCxnSpPr>
            <p:nvPr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Graphique 18">
            <a:extLst>
              <a:ext uri="{FF2B5EF4-FFF2-40B4-BE49-F238E27FC236}">
                <a16:creationId xmlns:a16="http://schemas.microsoft.com/office/drawing/2014/main" id="{298BE8C6-96A6-97F1-0C55-626DA51CEDA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496152" y="1189"/>
            <a:ext cx="3726327" cy="3596640"/>
          </a:xfrm>
          <a:prstGeom prst="rect">
            <a:avLst/>
          </a:prstGeom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4287CB58-D8C6-2BC4-0B5E-5C2F3421A3BA}"/>
              </a:ext>
            </a:extLst>
          </p:cNvPr>
          <p:cNvGrpSpPr/>
          <p:nvPr userDrawn="1"/>
        </p:nvGrpSpPr>
        <p:grpSpPr>
          <a:xfrm>
            <a:off x="633368" y="771787"/>
            <a:ext cx="3263318" cy="66413"/>
            <a:chOff x="633368" y="771787"/>
            <a:chExt cx="3263318" cy="66413"/>
          </a:xfrm>
        </p:grpSpPr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B3BEE07F-A51F-2605-C98B-C5CA4AB11631}"/>
                </a:ext>
              </a:extLst>
            </p:cNvPr>
            <p:cNvCxnSpPr/>
            <p:nvPr userDrawn="1"/>
          </p:nvCxnSpPr>
          <p:spPr>
            <a:xfrm>
              <a:off x="633368" y="771787"/>
              <a:ext cx="132546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5991F41-EA5E-77DF-06F3-712AC50FA0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84666" y="771787"/>
              <a:ext cx="1812020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0FC81966-4036-0050-FB78-6926F3361B7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33368" y="838200"/>
              <a:ext cx="255444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Graphic 24">
            <a:extLst>
              <a:ext uri="{FF2B5EF4-FFF2-40B4-BE49-F238E27FC236}">
                <a16:creationId xmlns:a16="http://schemas.microsoft.com/office/drawing/2014/main" id="{BCDC754D-D2BB-E7BB-C24B-F691F5C33D0E}"/>
              </a:ext>
            </a:extLst>
          </p:cNvPr>
          <p:cNvGrpSpPr/>
          <p:nvPr userDrawn="1"/>
        </p:nvGrpSpPr>
        <p:grpSpPr>
          <a:xfrm>
            <a:off x="621013" y="6450052"/>
            <a:ext cx="1718000" cy="179346"/>
            <a:chOff x="562463" y="6115198"/>
            <a:chExt cx="1591966" cy="166189"/>
          </a:xfrm>
        </p:grpSpPr>
        <p:grpSp>
          <p:nvGrpSpPr>
            <p:cNvPr id="182" name="Graphic 24">
              <a:extLst>
                <a:ext uri="{FF2B5EF4-FFF2-40B4-BE49-F238E27FC236}">
                  <a16:creationId xmlns:a16="http://schemas.microsoft.com/office/drawing/2014/main" id="{7EE776DE-5FEC-85C8-E09E-DA8EFE241E88}"/>
                </a:ext>
              </a:extLst>
            </p:cNvPr>
            <p:cNvGrpSpPr/>
            <p:nvPr/>
          </p:nvGrpSpPr>
          <p:grpSpPr>
            <a:xfrm>
              <a:off x="562463" y="6115198"/>
              <a:ext cx="764960" cy="166189"/>
              <a:chOff x="562463" y="6115198"/>
              <a:chExt cx="764960" cy="166189"/>
            </a:xfrm>
            <a:solidFill>
              <a:srgbClr val="000000"/>
            </a:solidFill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EEA2231-1913-27BD-536F-A5B3C5FE51C2}"/>
                  </a:ext>
                </a:extLst>
              </p:cNvPr>
              <p:cNvSpPr/>
              <p:nvPr/>
            </p:nvSpPr>
            <p:spPr>
              <a:xfrm>
                <a:off x="1160943" y="6115198"/>
                <a:ext cx="166481" cy="166073"/>
              </a:xfrm>
              <a:custGeom>
                <a:avLst/>
                <a:gdLst>
                  <a:gd name="connsiteX0" fmla="*/ 81987 w 166481"/>
                  <a:gd name="connsiteY0" fmla="*/ 12242 h 166073"/>
                  <a:gd name="connsiteX1" fmla="*/ 25201 w 166481"/>
                  <a:gd name="connsiteY1" fmla="*/ 123713 h 166073"/>
                  <a:gd name="connsiteX2" fmla="*/ 149028 w 166481"/>
                  <a:gd name="connsiteY2" fmla="*/ 109550 h 166073"/>
                  <a:gd name="connsiteX3" fmla="*/ 81987 w 166481"/>
                  <a:gd name="connsiteY3" fmla="*/ 12242 h 166073"/>
                  <a:gd name="connsiteX4" fmla="*/ 79430 w 166481"/>
                  <a:gd name="connsiteY4" fmla="*/ 106 h 166073"/>
                  <a:gd name="connsiteX5" fmla="*/ 153807 w 166481"/>
                  <a:gd name="connsiteY5" fmla="*/ 127100 h 166073"/>
                  <a:gd name="connsiteX6" fmla="*/ 11773 w 166481"/>
                  <a:gd name="connsiteY6" fmla="*/ 125629 h 166073"/>
                  <a:gd name="connsiteX7" fmla="*/ 79430 w 166481"/>
                  <a:gd name="connsiteY7" fmla="*/ 106 h 16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481" h="166073">
                    <a:moveTo>
                      <a:pt x="81987" y="12242"/>
                    </a:moveTo>
                    <a:cubicBezTo>
                      <a:pt x="25696" y="13132"/>
                      <a:pt x="-7423" y="77376"/>
                      <a:pt x="25201" y="123713"/>
                    </a:cubicBezTo>
                    <a:cubicBezTo>
                      <a:pt x="57604" y="169739"/>
                      <a:pt x="127944" y="161507"/>
                      <a:pt x="149028" y="109550"/>
                    </a:cubicBezTo>
                    <a:cubicBezTo>
                      <a:pt x="168101" y="62550"/>
                      <a:pt x="132323" y="11448"/>
                      <a:pt x="81987" y="12242"/>
                    </a:cubicBezTo>
                    <a:moveTo>
                      <a:pt x="79430" y="106"/>
                    </a:moveTo>
                    <a:cubicBezTo>
                      <a:pt x="145985" y="-3168"/>
                      <a:pt x="189206" y="70374"/>
                      <a:pt x="153807" y="127100"/>
                    </a:cubicBezTo>
                    <a:cubicBezTo>
                      <a:pt x="120992" y="179686"/>
                      <a:pt x="43436" y="178920"/>
                      <a:pt x="11773" y="125629"/>
                    </a:cubicBezTo>
                    <a:cubicBezTo>
                      <a:pt x="-20377" y="71515"/>
                      <a:pt x="16989" y="3177"/>
                      <a:pt x="79430" y="106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99843258-1B27-6414-70AC-C18AB7AA3AB5}"/>
                  </a:ext>
                </a:extLst>
              </p:cNvPr>
              <p:cNvSpPr/>
              <p:nvPr/>
            </p:nvSpPr>
            <p:spPr>
              <a:xfrm>
                <a:off x="1009910" y="6116168"/>
                <a:ext cx="117661" cy="164484"/>
              </a:xfrm>
              <a:custGeom>
                <a:avLst/>
                <a:gdLst>
                  <a:gd name="connsiteX0" fmla="*/ 0 w 117661"/>
                  <a:gd name="connsiteY0" fmla="*/ 0 h 164484"/>
                  <a:gd name="connsiteX1" fmla="*/ 0 w 117661"/>
                  <a:gd name="connsiteY1" fmla="*/ 164484 h 164484"/>
                  <a:gd name="connsiteX2" fmla="*/ 117662 w 117661"/>
                  <a:gd name="connsiteY2" fmla="*/ 164484 h 164484"/>
                  <a:gd name="connsiteX3" fmla="*/ 117662 w 117661"/>
                  <a:gd name="connsiteY3" fmla="*/ 152028 h 164484"/>
                  <a:gd name="connsiteX4" fmla="*/ 12150 w 117661"/>
                  <a:gd name="connsiteY4" fmla="*/ 152028 h 164484"/>
                  <a:gd name="connsiteX5" fmla="*/ 12150 w 117661"/>
                  <a:gd name="connsiteY5" fmla="*/ 12136 h 164484"/>
                  <a:gd name="connsiteX6" fmla="*/ 117662 w 117661"/>
                  <a:gd name="connsiteY6" fmla="*/ 12136 h 164484"/>
                  <a:gd name="connsiteX7" fmla="*/ 117662 w 117661"/>
                  <a:gd name="connsiteY7" fmla="*/ 0 h 164484"/>
                  <a:gd name="connsiteX8" fmla="*/ 0 w 117661"/>
                  <a:gd name="connsiteY8" fmla="*/ 0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61" h="164484">
                    <a:moveTo>
                      <a:pt x="0" y="0"/>
                    </a:moveTo>
                    <a:lnTo>
                      <a:pt x="0" y="164484"/>
                    </a:lnTo>
                    <a:lnTo>
                      <a:pt x="117662" y="164484"/>
                    </a:lnTo>
                    <a:lnTo>
                      <a:pt x="117662" y="152028"/>
                    </a:lnTo>
                    <a:lnTo>
                      <a:pt x="12150" y="152028"/>
                    </a:lnTo>
                    <a:lnTo>
                      <a:pt x="12150" y="12136"/>
                    </a:lnTo>
                    <a:lnTo>
                      <a:pt x="117662" y="12136"/>
                    </a:lnTo>
                    <a:lnTo>
                      <a:pt x="11766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grpSp>
            <p:nvGrpSpPr>
              <p:cNvPr id="215" name="Graphic 24">
                <a:extLst>
                  <a:ext uri="{FF2B5EF4-FFF2-40B4-BE49-F238E27FC236}">
                    <a16:creationId xmlns:a16="http://schemas.microsoft.com/office/drawing/2014/main" id="{49FAC3D6-0FCE-96E5-8A48-259E044F40A5}"/>
                  </a:ext>
                </a:extLst>
              </p:cNvPr>
              <p:cNvGrpSpPr/>
              <p:nvPr/>
            </p:nvGrpSpPr>
            <p:grpSpPr>
              <a:xfrm>
                <a:off x="562463" y="6115209"/>
                <a:ext cx="141756" cy="166178"/>
                <a:chOff x="562463" y="6115209"/>
                <a:chExt cx="141756" cy="166178"/>
              </a:xfrm>
              <a:solidFill>
                <a:srgbClr val="000000"/>
              </a:solidFill>
            </p:grpSpPr>
            <p:sp>
              <p:nvSpPr>
                <p:cNvPr id="224" name="Freeform: Shape 223">
                  <a:extLst>
                    <a:ext uri="{FF2B5EF4-FFF2-40B4-BE49-F238E27FC236}">
                      <a16:creationId xmlns:a16="http://schemas.microsoft.com/office/drawing/2014/main" id="{6C33C7F5-A0E4-254E-75F1-90BE3BEF3B00}"/>
                    </a:ext>
                  </a:extLst>
                </p:cNvPr>
                <p:cNvSpPr/>
                <p:nvPr/>
              </p:nvSpPr>
              <p:spPr>
                <a:xfrm>
                  <a:off x="562463" y="6115209"/>
                  <a:ext cx="141756" cy="166178"/>
                </a:xfrm>
                <a:custGeom>
                  <a:avLst/>
                  <a:gdLst>
                    <a:gd name="connsiteX0" fmla="*/ 79366 w 141756"/>
                    <a:gd name="connsiteY0" fmla="*/ 95 h 166178"/>
                    <a:gd name="connsiteX1" fmla="*/ 140504 w 141756"/>
                    <a:gd name="connsiteY1" fmla="*/ 22834 h 166178"/>
                    <a:gd name="connsiteX2" fmla="*/ 141630 w 141756"/>
                    <a:gd name="connsiteY2" fmla="*/ 24906 h 166178"/>
                    <a:gd name="connsiteX3" fmla="*/ 133308 w 141756"/>
                    <a:gd name="connsiteY3" fmla="*/ 32909 h 166178"/>
                    <a:gd name="connsiteX4" fmla="*/ 116527 w 141756"/>
                    <a:gd name="connsiteY4" fmla="*/ 20594 h 166178"/>
                    <a:gd name="connsiteX5" fmla="*/ 14105 w 141756"/>
                    <a:gd name="connsiteY5" fmla="*/ 67130 h 166178"/>
                    <a:gd name="connsiteX6" fmla="*/ 97084 w 141756"/>
                    <a:gd name="connsiteY6" fmla="*/ 152574 h 166178"/>
                    <a:gd name="connsiteX7" fmla="*/ 133308 w 141756"/>
                    <a:gd name="connsiteY7" fmla="*/ 133190 h 166178"/>
                    <a:gd name="connsiteX8" fmla="*/ 141757 w 141756"/>
                    <a:gd name="connsiteY8" fmla="*/ 141924 h 166178"/>
                    <a:gd name="connsiteX9" fmla="*/ 97084 w 141756"/>
                    <a:gd name="connsiteY9" fmla="*/ 165030 h 166178"/>
                    <a:gd name="connsiteX10" fmla="*/ 1893 w 141756"/>
                    <a:gd name="connsiteY10" fmla="*/ 65471 h 166178"/>
                    <a:gd name="connsiteX11" fmla="*/ 79366 w 141756"/>
                    <a:gd name="connsiteY11" fmla="*/ 94 h 166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756" h="166178">
                      <a:moveTo>
                        <a:pt x="79366" y="95"/>
                      </a:moveTo>
                      <a:cubicBezTo>
                        <a:pt x="101703" y="-1004"/>
                        <a:pt x="124393" y="7491"/>
                        <a:pt x="140504" y="22834"/>
                      </a:cubicBezTo>
                      <a:cubicBezTo>
                        <a:pt x="141079" y="23380"/>
                        <a:pt x="142112" y="24049"/>
                        <a:pt x="141630" y="24906"/>
                      </a:cubicBezTo>
                      <a:lnTo>
                        <a:pt x="133308" y="32909"/>
                      </a:lnTo>
                      <a:cubicBezTo>
                        <a:pt x="128118" y="28248"/>
                        <a:pt x="122724" y="23874"/>
                        <a:pt x="116527" y="20594"/>
                      </a:cubicBezTo>
                      <a:cubicBezTo>
                        <a:pt x="75350" y="-1214"/>
                        <a:pt x="24454" y="21970"/>
                        <a:pt x="14105" y="67130"/>
                      </a:cubicBezTo>
                      <a:cubicBezTo>
                        <a:pt x="2594" y="117356"/>
                        <a:pt x="46575" y="162326"/>
                        <a:pt x="97084" y="152574"/>
                      </a:cubicBezTo>
                      <a:cubicBezTo>
                        <a:pt x="110808" y="149923"/>
                        <a:pt x="123366" y="142844"/>
                        <a:pt x="133308" y="133190"/>
                      </a:cubicBezTo>
                      <a:lnTo>
                        <a:pt x="141757" y="141924"/>
                      </a:lnTo>
                      <a:cubicBezTo>
                        <a:pt x="129905" y="153946"/>
                        <a:pt x="113823" y="162283"/>
                        <a:pt x="97084" y="165030"/>
                      </a:cubicBezTo>
                      <a:cubicBezTo>
                        <a:pt x="38917" y="174579"/>
                        <a:pt x="-10389" y="123130"/>
                        <a:pt x="1893" y="65471"/>
                      </a:cubicBezTo>
                      <a:cubicBezTo>
                        <a:pt x="9706" y="28792"/>
                        <a:pt x="41930" y="1936"/>
                        <a:pt x="79366" y="94"/>
                      </a:cubicBezTo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25" name="Freeform: Shape 224">
                  <a:extLst>
                    <a:ext uri="{FF2B5EF4-FFF2-40B4-BE49-F238E27FC236}">
                      <a16:creationId xmlns:a16="http://schemas.microsoft.com/office/drawing/2014/main" id="{538D0598-5C21-5EB1-30E3-2D2B70977620}"/>
                    </a:ext>
                  </a:extLst>
                </p:cNvPr>
                <p:cNvSpPr/>
                <p:nvPr/>
              </p:nvSpPr>
              <p:spPr>
                <a:xfrm>
                  <a:off x="599551" y="6152257"/>
                  <a:ext cx="89985" cy="92086"/>
                </a:xfrm>
                <a:custGeom>
                  <a:avLst/>
                  <a:gdLst>
                    <a:gd name="connsiteX0" fmla="*/ 89985 w 89985"/>
                    <a:gd name="connsiteY0" fmla="*/ 2557 h 92086"/>
                    <a:gd name="connsiteX1" fmla="*/ 89985 w 89985"/>
                    <a:gd name="connsiteY1" fmla="*/ 33857 h 92086"/>
                    <a:gd name="connsiteX2" fmla="*/ 58651 w 89985"/>
                    <a:gd name="connsiteY2" fmla="*/ 33857 h 92086"/>
                    <a:gd name="connsiteX3" fmla="*/ 69818 w 89985"/>
                    <a:gd name="connsiteY3" fmla="*/ 22475 h 92086"/>
                    <a:gd name="connsiteX4" fmla="*/ 39401 w 89985"/>
                    <a:gd name="connsiteY4" fmla="*/ 12872 h 92086"/>
                    <a:gd name="connsiteX5" fmla="*/ 12330 w 89985"/>
                    <a:gd name="connsiteY5" fmla="*/ 42681 h 92086"/>
                    <a:gd name="connsiteX6" fmla="*/ 70000 w 89985"/>
                    <a:gd name="connsiteY6" fmla="*/ 69954 h 92086"/>
                    <a:gd name="connsiteX7" fmla="*/ 78449 w 89985"/>
                    <a:gd name="connsiteY7" fmla="*/ 78688 h 92086"/>
                    <a:gd name="connsiteX8" fmla="*/ 10058 w 89985"/>
                    <a:gd name="connsiteY8" fmla="*/ 74890 h 92086"/>
                    <a:gd name="connsiteX9" fmla="*/ 19541 w 89985"/>
                    <a:gd name="connsiteY9" fmla="*/ 8366 h 92086"/>
                    <a:gd name="connsiteX10" fmla="*/ 78677 w 89985"/>
                    <a:gd name="connsiteY10" fmla="*/ 13393 h 92086"/>
                    <a:gd name="connsiteX11" fmla="*/ 89983 w 89985"/>
                    <a:gd name="connsiteY11" fmla="*/ 2558 h 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85" h="92086">
                      <a:moveTo>
                        <a:pt x="89985" y="2557"/>
                      </a:moveTo>
                      <a:lnTo>
                        <a:pt x="89985" y="33857"/>
                      </a:lnTo>
                      <a:lnTo>
                        <a:pt x="58651" y="33857"/>
                      </a:lnTo>
                      <a:lnTo>
                        <a:pt x="69818" y="22475"/>
                      </a:lnTo>
                      <a:cubicBezTo>
                        <a:pt x="62644" y="13952"/>
                        <a:pt x="50171" y="10773"/>
                        <a:pt x="39401" y="12872"/>
                      </a:cubicBezTo>
                      <a:cubicBezTo>
                        <a:pt x="25349" y="15610"/>
                        <a:pt x="13499" y="28295"/>
                        <a:pt x="12330" y="42681"/>
                      </a:cubicBezTo>
                      <a:cubicBezTo>
                        <a:pt x="9751" y="74438"/>
                        <a:pt x="47311" y="92228"/>
                        <a:pt x="70000" y="69954"/>
                      </a:cubicBezTo>
                      <a:lnTo>
                        <a:pt x="78449" y="78688"/>
                      </a:lnTo>
                      <a:cubicBezTo>
                        <a:pt x="59533" y="98156"/>
                        <a:pt x="26873" y="95996"/>
                        <a:pt x="10058" y="74890"/>
                      </a:cubicBezTo>
                      <a:cubicBezTo>
                        <a:pt x="-6476" y="54136"/>
                        <a:pt x="-2151" y="23566"/>
                        <a:pt x="19541" y="8366"/>
                      </a:cubicBezTo>
                      <a:cubicBezTo>
                        <a:pt x="37868" y="-4477"/>
                        <a:pt x="62846" y="-2326"/>
                        <a:pt x="78677" y="13393"/>
                      </a:cubicBezTo>
                      <a:lnTo>
                        <a:pt x="89983" y="25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69B70186-1568-2D23-2263-A484DA04BDFB}"/>
                  </a:ext>
                </a:extLst>
              </p:cNvPr>
              <p:cNvSpPr/>
              <p:nvPr/>
            </p:nvSpPr>
            <p:spPr>
              <a:xfrm>
                <a:off x="821267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2138 h 131906"/>
                  <a:gd name="connsiteX2" fmla="*/ 51477 w 63946"/>
                  <a:gd name="connsiteY2" fmla="*/ 12138 h 131906"/>
                  <a:gd name="connsiteX3" fmla="*/ 51477 w 63946"/>
                  <a:gd name="connsiteY3" fmla="*/ 131428 h 131906"/>
                  <a:gd name="connsiteX4" fmla="*/ 51956 w 63946"/>
                  <a:gd name="connsiteY4" fmla="*/ 131907 h 131906"/>
                  <a:gd name="connsiteX5" fmla="*/ 63467 w 63946"/>
                  <a:gd name="connsiteY5" fmla="*/ 131907 h 131906"/>
                  <a:gd name="connsiteX6" fmla="*/ 63946 w 63946"/>
                  <a:gd name="connsiteY6" fmla="*/ 131428 h 131906"/>
                  <a:gd name="connsiteX7" fmla="*/ 63946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2138"/>
                    </a:lnTo>
                    <a:lnTo>
                      <a:pt x="51477" y="12138"/>
                    </a:lnTo>
                    <a:lnTo>
                      <a:pt x="51477" y="131428"/>
                    </a:lnTo>
                    <a:lnTo>
                      <a:pt x="51956" y="131907"/>
                    </a:lnTo>
                    <a:lnTo>
                      <a:pt x="63467" y="131907"/>
                    </a:lnTo>
                    <a:lnTo>
                      <a:pt x="63946" y="131428"/>
                    </a:lnTo>
                    <a:lnTo>
                      <a:pt x="6394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A6CC694A-A7BB-B46A-1EDC-D577F65EFA05}"/>
                  </a:ext>
                </a:extLst>
              </p:cNvPr>
              <p:cNvSpPr/>
              <p:nvPr/>
            </p:nvSpPr>
            <p:spPr>
              <a:xfrm>
                <a:off x="909193" y="6148745"/>
                <a:ext cx="63946" cy="131906"/>
              </a:xfrm>
              <a:custGeom>
                <a:avLst/>
                <a:gdLst>
                  <a:gd name="connsiteX0" fmla="*/ 0 w 63946"/>
                  <a:gd name="connsiteY0" fmla="*/ 0 h 131906"/>
                  <a:gd name="connsiteX1" fmla="*/ 0 w 63946"/>
                  <a:gd name="connsiteY1" fmla="*/ 131428 h 131906"/>
                  <a:gd name="connsiteX2" fmla="*/ 480 w 63946"/>
                  <a:gd name="connsiteY2" fmla="*/ 131907 h 131906"/>
                  <a:gd name="connsiteX3" fmla="*/ 11990 w 63946"/>
                  <a:gd name="connsiteY3" fmla="*/ 131907 h 131906"/>
                  <a:gd name="connsiteX4" fmla="*/ 12470 w 63946"/>
                  <a:gd name="connsiteY4" fmla="*/ 131428 h 131906"/>
                  <a:gd name="connsiteX5" fmla="*/ 12470 w 63946"/>
                  <a:gd name="connsiteY5" fmla="*/ 12138 h 131906"/>
                  <a:gd name="connsiteX6" fmla="*/ 63947 w 63946"/>
                  <a:gd name="connsiteY6" fmla="*/ 12138 h 131906"/>
                  <a:gd name="connsiteX7" fmla="*/ 63947 w 63946"/>
                  <a:gd name="connsiteY7" fmla="*/ 0 h 131906"/>
                  <a:gd name="connsiteX8" fmla="*/ 0 w 63946"/>
                  <a:gd name="connsiteY8" fmla="*/ 0 h 13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946" h="131906">
                    <a:moveTo>
                      <a:pt x="0" y="0"/>
                    </a:moveTo>
                    <a:lnTo>
                      <a:pt x="0" y="131428"/>
                    </a:lnTo>
                    <a:lnTo>
                      <a:pt x="480" y="131907"/>
                    </a:lnTo>
                    <a:lnTo>
                      <a:pt x="11990" y="131907"/>
                    </a:lnTo>
                    <a:lnTo>
                      <a:pt x="12470" y="131428"/>
                    </a:lnTo>
                    <a:lnTo>
                      <a:pt x="12470" y="12138"/>
                    </a:lnTo>
                    <a:lnTo>
                      <a:pt x="63947" y="12138"/>
                    </a:lnTo>
                    <a:lnTo>
                      <a:pt x="6394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EA524386-ADE2-B504-907A-EB6AD8F70020}"/>
                  </a:ext>
                </a:extLst>
              </p:cNvPr>
              <p:cNvSpPr/>
              <p:nvPr/>
            </p:nvSpPr>
            <p:spPr>
              <a:xfrm>
                <a:off x="1046360" y="6209429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630 w 81212"/>
                  <a:gd name="connsiteY2" fmla="*/ 12137 h 38646"/>
                  <a:gd name="connsiteX3" fmla="*/ 12150 w 81212"/>
                  <a:gd name="connsiteY3" fmla="*/ 12616 h 38646"/>
                  <a:gd name="connsiteX4" fmla="*/ 12150 w 81212"/>
                  <a:gd name="connsiteY4" fmla="*/ 26190 h 38646"/>
                  <a:gd name="connsiteX5" fmla="*/ 81213 w 81212"/>
                  <a:gd name="connsiteY5" fmla="*/ 26190 h 38646"/>
                  <a:gd name="connsiteX6" fmla="*/ 81213 w 81212"/>
                  <a:gd name="connsiteY6" fmla="*/ 38647 h 38646"/>
                  <a:gd name="connsiteX7" fmla="*/ 0 w 81212"/>
                  <a:gd name="connsiteY7" fmla="*/ 38647 h 38646"/>
                  <a:gd name="connsiteX8" fmla="*/ 0 w 81212"/>
                  <a:gd name="connsiteY8" fmla="*/ 0 h 38646"/>
                  <a:gd name="connsiteX9" fmla="*/ 81213 w 81212"/>
                  <a:gd name="connsiteY9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630" y="12137"/>
                    </a:lnTo>
                    <a:lnTo>
                      <a:pt x="12150" y="12616"/>
                    </a:lnTo>
                    <a:lnTo>
                      <a:pt x="12150" y="26190"/>
                    </a:lnTo>
                    <a:lnTo>
                      <a:pt x="81213" y="26190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7B1A540F-A40D-A117-666E-A392A0DD7354}"/>
                  </a:ext>
                </a:extLst>
              </p:cNvPr>
              <p:cNvSpPr/>
              <p:nvPr/>
            </p:nvSpPr>
            <p:spPr>
              <a:xfrm>
                <a:off x="1046360" y="6148745"/>
                <a:ext cx="81212" cy="38646"/>
              </a:xfrm>
              <a:custGeom>
                <a:avLst/>
                <a:gdLst>
                  <a:gd name="connsiteX0" fmla="*/ 81213 w 81212"/>
                  <a:gd name="connsiteY0" fmla="*/ 0 h 38646"/>
                  <a:gd name="connsiteX1" fmla="*/ 81213 w 81212"/>
                  <a:gd name="connsiteY1" fmla="*/ 12137 h 38646"/>
                  <a:gd name="connsiteX2" fmla="*/ 12150 w 81212"/>
                  <a:gd name="connsiteY2" fmla="*/ 12137 h 38646"/>
                  <a:gd name="connsiteX3" fmla="*/ 12150 w 81212"/>
                  <a:gd name="connsiteY3" fmla="*/ 26191 h 38646"/>
                  <a:gd name="connsiteX4" fmla="*/ 81213 w 81212"/>
                  <a:gd name="connsiteY4" fmla="*/ 26191 h 38646"/>
                  <a:gd name="connsiteX5" fmla="*/ 81213 w 81212"/>
                  <a:gd name="connsiteY5" fmla="*/ 38647 h 38646"/>
                  <a:gd name="connsiteX6" fmla="*/ 0 w 81212"/>
                  <a:gd name="connsiteY6" fmla="*/ 38647 h 38646"/>
                  <a:gd name="connsiteX7" fmla="*/ 0 w 81212"/>
                  <a:gd name="connsiteY7" fmla="*/ 0 h 38646"/>
                  <a:gd name="connsiteX8" fmla="*/ 81213 w 81212"/>
                  <a:gd name="connsiteY8" fmla="*/ 0 h 3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12" h="38646">
                    <a:moveTo>
                      <a:pt x="81213" y="0"/>
                    </a:moveTo>
                    <a:lnTo>
                      <a:pt x="81213" y="12137"/>
                    </a:lnTo>
                    <a:lnTo>
                      <a:pt x="12150" y="12137"/>
                    </a:lnTo>
                    <a:lnTo>
                      <a:pt x="12150" y="26191"/>
                    </a:lnTo>
                    <a:lnTo>
                      <a:pt x="81213" y="26191"/>
                    </a:lnTo>
                    <a:lnTo>
                      <a:pt x="81213" y="38647"/>
                    </a:lnTo>
                    <a:lnTo>
                      <a:pt x="0" y="38647"/>
                    </a:lnTo>
                    <a:lnTo>
                      <a:pt x="0" y="0"/>
                    </a:lnTo>
                    <a:lnTo>
                      <a:pt x="812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048ABFF8-E6BB-B14F-F7DA-6C96A2861A0D}"/>
                  </a:ext>
                </a:extLst>
              </p:cNvPr>
              <p:cNvSpPr/>
              <p:nvPr/>
            </p:nvSpPr>
            <p:spPr>
              <a:xfrm>
                <a:off x="772028" y="6115849"/>
                <a:ext cx="12788" cy="164803"/>
              </a:xfrm>
              <a:custGeom>
                <a:avLst/>
                <a:gdLst>
                  <a:gd name="connsiteX0" fmla="*/ 0 w 12788"/>
                  <a:gd name="connsiteY0" fmla="*/ 0 h 164803"/>
                  <a:gd name="connsiteX1" fmla="*/ 12789 w 12788"/>
                  <a:gd name="connsiteY1" fmla="*/ 0 h 164803"/>
                  <a:gd name="connsiteX2" fmla="*/ 12789 w 12788"/>
                  <a:gd name="connsiteY2" fmla="*/ 164803 h 164803"/>
                  <a:gd name="connsiteX3" fmla="*/ 0 w 12788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8" h="164803">
                    <a:moveTo>
                      <a:pt x="0" y="0"/>
                    </a:moveTo>
                    <a:lnTo>
                      <a:pt x="12789" y="0"/>
                    </a:lnTo>
                    <a:lnTo>
                      <a:pt x="12789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69DDE29B-37F7-A249-608C-092B32D81C0D}"/>
                  </a:ext>
                </a:extLst>
              </p:cNvPr>
              <p:cNvSpPr/>
              <p:nvPr/>
            </p:nvSpPr>
            <p:spPr>
              <a:xfrm>
                <a:off x="735578" y="6115849"/>
                <a:ext cx="12469" cy="164803"/>
              </a:xfrm>
              <a:custGeom>
                <a:avLst/>
                <a:gdLst>
                  <a:gd name="connsiteX0" fmla="*/ 0 w 12469"/>
                  <a:gd name="connsiteY0" fmla="*/ 0 h 164803"/>
                  <a:gd name="connsiteX1" fmla="*/ 12470 w 12469"/>
                  <a:gd name="connsiteY1" fmla="*/ 0 h 164803"/>
                  <a:gd name="connsiteX2" fmla="*/ 12470 w 12469"/>
                  <a:gd name="connsiteY2" fmla="*/ 164803 h 164803"/>
                  <a:gd name="connsiteX3" fmla="*/ 0 w 12469"/>
                  <a:gd name="connsiteY3" fmla="*/ 164803 h 164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69" h="164803">
                    <a:moveTo>
                      <a:pt x="0" y="0"/>
                    </a:moveTo>
                    <a:lnTo>
                      <a:pt x="12470" y="0"/>
                    </a:lnTo>
                    <a:lnTo>
                      <a:pt x="12470" y="164803"/>
                    </a:lnTo>
                    <a:lnTo>
                      <a:pt x="0" y="164803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543A0FC-2B15-CFE1-996E-408FBCBEF418}"/>
                  </a:ext>
                </a:extLst>
              </p:cNvPr>
              <p:cNvSpPr/>
              <p:nvPr/>
            </p:nvSpPr>
            <p:spPr>
              <a:xfrm>
                <a:off x="820948" y="6115849"/>
                <a:ext cx="152513" cy="12775"/>
              </a:xfrm>
              <a:custGeom>
                <a:avLst/>
                <a:gdLst>
                  <a:gd name="connsiteX0" fmla="*/ 0 w 152513"/>
                  <a:gd name="connsiteY0" fmla="*/ 0 h 12775"/>
                  <a:gd name="connsiteX1" fmla="*/ 152513 w 152513"/>
                  <a:gd name="connsiteY1" fmla="*/ 0 h 12775"/>
                  <a:gd name="connsiteX2" fmla="*/ 152513 w 152513"/>
                  <a:gd name="connsiteY2" fmla="*/ 12776 h 12775"/>
                  <a:gd name="connsiteX3" fmla="*/ 0 w 152513"/>
                  <a:gd name="connsiteY3" fmla="*/ 12776 h 12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13" h="12775">
                    <a:moveTo>
                      <a:pt x="0" y="0"/>
                    </a:moveTo>
                    <a:lnTo>
                      <a:pt x="152513" y="0"/>
                    </a:lnTo>
                    <a:lnTo>
                      <a:pt x="152513" y="12776"/>
                    </a:lnTo>
                    <a:lnTo>
                      <a:pt x="0" y="12776"/>
                    </a:lnTo>
                    <a:close/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477B248-DF33-7D7F-81F1-76EC7E239D9B}"/>
                  </a:ext>
                </a:extLst>
              </p:cNvPr>
              <p:cNvSpPr/>
              <p:nvPr/>
            </p:nvSpPr>
            <p:spPr>
              <a:xfrm>
                <a:off x="1198077" y="6152203"/>
                <a:ext cx="92320" cy="92098"/>
              </a:xfrm>
              <a:custGeom>
                <a:avLst/>
                <a:gdLst>
                  <a:gd name="connsiteX0" fmla="*/ 44215 w 92320"/>
                  <a:gd name="connsiteY0" fmla="*/ 12286 h 92098"/>
                  <a:gd name="connsiteX1" fmla="*/ 24626 w 92320"/>
                  <a:gd name="connsiteY1" fmla="*/ 72227 h 92098"/>
                  <a:gd name="connsiteX2" fmla="*/ 79734 w 92320"/>
                  <a:gd name="connsiteY2" fmla="*/ 50641 h 92098"/>
                  <a:gd name="connsiteX3" fmla="*/ 44215 w 92320"/>
                  <a:gd name="connsiteY3" fmla="*/ 12286 h 92098"/>
                  <a:gd name="connsiteX4" fmla="*/ 42298 w 92320"/>
                  <a:gd name="connsiteY4" fmla="*/ 151 h 92098"/>
                  <a:gd name="connsiteX5" fmla="*/ 86220 w 92320"/>
                  <a:gd name="connsiteY5" fmla="*/ 68938 h 92098"/>
                  <a:gd name="connsiteX6" fmla="*/ 5858 w 92320"/>
                  <a:gd name="connsiteY6" fmla="*/ 68619 h 92098"/>
                  <a:gd name="connsiteX7" fmla="*/ 42298 w 92320"/>
                  <a:gd name="connsiteY7" fmla="*/ 151 h 9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320" h="92098">
                    <a:moveTo>
                      <a:pt x="44215" y="12286"/>
                    </a:moveTo>
                    <a:cubicBezTo>
                      <a:pt x="13558" y="14261"/>
                      <a:pt x="923" y="52279"/>
                      <a:pt x="24626" y="72227"/>
                    </a:cubicBezTo>
                    <a:cubicBezTo>
                      <a:pt x="44902" y="89288"/>
                      <a:pt x="76146" y="76544"/>
                      <a:pt x="79734" y="50641"/>
                    </a:cubicBezTo>
                    <a:cubicBezTo>
                      <a:pt x="82608" y="29900"/>
                      <a:pt x="65151" y="10938"/>
                      <a:pt x="44215" y="12286"/>
                    </a:cubicBezTo>
                    <a:moveTo>
                      <a:pt x="42298" y="151"/>
                    </a:moveTo>
                    <a:cubicBezTo>
                      <a:pt x="79201" y="-2744"/>
                      <a:pt x="104536" y="36581"/>
                      <a:pt x="86220" y="68938"/>
                    </a:cubicBezTo>
                    <a:cubicBezTo>
                      <a:pt x="68649" y="99981"/>
                      <a:pt x="23217" y="99762"/>
                      <a:pt x="5858" y="68619"/>
                    </a:cubicBezTo>
                    <a:cubicBezTo>
                      <a:pt x="-10422" y="39412"/>
                      <a:pt x="8999" y="2762"/>
                      <a:pt x="42298" y="151"/>
                    </a:cubicBezTo>
                  </a:path>
                </a:pathLst>
              </a:custGeom>
              <a:solidFill>
                <a:srgbClr val="000000"/>
              </a:soli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</p:grpSp>
        <p:grpSp>
          <p:nvGrpSpPr>
            <p:cNvPr id="183" name="Graphic 24">
              <a:extLst>
                <a:ext uri="{FF2B5EF4-FFF2-40B4-BE49-F238E27FC236}">
                  <a16:creationId xmlns:a16="http://schemas.microsoft.com/office/drawing/2014/main" id="{70ECF227-9677-65EC-E0BA-F864FCE26D2A}"/>
                </a:ext>
              </a:extLst>
            </p:cNvPr>
            <p:cNvGrpSpPr/>
            <p:nvPr/>
          </p:nvGrpSpPr>
          <p:grpSpPr>
            <a:xfrm>
              <a:off x="1388967" y="6171978"/>
              <a:ext cx="765462" cy="109081"/>
              <a:chOff x="1388967" y="6171978"/>
              <a:chExt cx="765462" cy="109081"/>
            </a:xfrm>
            <a:solidFill>
              <a:srgbClr val="23A7E6"/>
            </a:solidFill>
          </p:grpSpPr>
          <p:grpSp>
            <p:nvGrpSpPr>
              <p:cNvPr id="184" name="Graphic 24">
                <a:extLst>
                  <a:ext uri="{FF2B5EF4-FFF2-40B4-BE49-F238E27FC236}">
                    <a16:creationId xmlns:a16="http://schemas.microsoft.com/office/drawing/2014/main" id="{0E955610-FA90-0921-B850-663075043FB6}"/>
                  </a:ext>
                </a:extLst>
              </p:cNvPr>
              <p:cNvGrpSpPr/>
              <p:nvPr/>
            </p:nvGrpSpPr>
            <p:grpSpPr>
              <a:xfrm>
                <a:off x="1389262" y="6171978"/>
                <a:ext cx="431301" cy="41850"/>
                <a:chOff x="1389262" y="6171978"/>
                <a:chExt cx="431301" cy="41850"/>
              </a:xfrm>
              <a:solidFill>
                <a:srgbClr val="23A7E6"/>
              </a:solidFill>
            </p:grpSpPr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299CF7BC-7A30-B8CA-A4C2-4410833DCEA0}"/>
                    </a:ext>
                  </a:extLst>
                </p:cNvPr>
                <p:cNvSpPr/>
                <p:nvPr/>
              </p:nvSpPr>
              <p:spPr>
                <a:xfrm>
                  <a:off x="1389262" y="617256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87278E67-E660-E2DA-A4C2-B0A0619E412C}"/>
                    </a:ext>
                  </a:extLst>
                </p:cNvPr>
                <p:cNvSpPr/>
                <p:nvPr/>
              </p:nvSpPr>
              <p:spPr>
                <a:xfrm>
                  <a:off x="1428225" y="6172561"/>
                  <a:ext cx="46275" cy="40861"/>
                </a:xfrm>
                <a:custGeom>
                  <a:avLst/>
                  <a:gdLst>
                    <a:gd name="connsiteX0" fmla="*/ 46276 w 46275"/>
                    <a:gd name="connsiteY0" fmla="*/ 0 h 40861"/>
                    <a:gd name="connsiteX1" fmla="*/ 46276 w 46275"/>
                    <a:gd name="connsiteY1" fmla="*/ 40861 h 40861"/>
                    <a:gd name="connsiteX2" fmla="*/ 36323 w 46275"/>
                    <a:gd name="connsiteY2" fmla="*/ 40861 h 40861"/>
                    <a:gd name="connsiteX3" fmla="*/ 36323 w 46275"/>
                    <a:gd name="connsiteY3" fmla="*/ 16355 h 40861"/>
                    <a:gd name="connsiteX4" fmla="*/ 27183 w 46275"/>
                    <a:gd name="connsiteY4" fmla="*/ 40861 h 40861"/>
                    <a:gd name="connsiteX5" fmla="*/ 19152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9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6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6" y="0"/>
                      </a:moveTo>
                      <a:lnTo>
                        <a:pt x="46276" y="40861"/>
                      </a:lnTo>
                      <a:lnTo>
                        <a:pt x="36323" y="40861"/>
                      </a:lnTo>
                      <a:lnTo>
                        <a:pt x="36323" y="16355"/>
                      </a:lnTo>
                      <a:lnTo>
                        <a:pt x="27183" y="40861"/>
                      </a:lnTo>
                      <a:lnTo>
                        <a:pt x="19152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9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6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8D064550-BB3E-4138-DA45-000B00B91815}"/>
                    </a:ext>
                  </a:extLst>
                </p:cNvPr>
                <p:cNvSpPr/>
                <p:nvPr/>
              </p:nvSpPr>
              <p:spPr>
                <a:xfrm>
                  <a:off x="1488066" y="6172561"/>
                  <a:ext cx="32594" cy="40861"/>
                </a:xfrm>
                <a:custGeom>
                  <a:avLst/>
                  <a:gdLst>
                    <a:gd name="connsiteX0" fmla="*/ 32595 w 32594"/>
                    <a:gd name="connsiteY0" fmla="*/ 29744 h 40861"/>
                    <a:gd name="connsiteX1" fmla="*/ 19033 w 32594"/>
                    <a:gd name="connsiteY1" fmla="*/ 40861 h 40861"/>
                    <a:gd name="connsiteX2" fmla="*/ 0 w 32594"/>
                    <a:gd name="connsiteY2" fmla="*/ 40861 h 40861"/>
                    <a:gd name="connsiteX3" fmla="*/ 0 w 32594"/>
                    <a:gd name="connsiteY3" fmla="*/ 0 h 40861"/>
                    <a:gd name="connsiteX4" fmla="*/ 18391 w 32594"/>
                    <a:gd name="connsiteY4" fmla="*/ 0 h 40861"/>
                    <a:gd name="connsiteX5" fmla="*/ 31664 w 32594"/>
                    <a:gd name="connsiteY5" fmla="*/ 10592 h 40861"/>
                    <a:gd name="connsiteX6" fmla="*/ 24739 w 32594"/>
                    <a:gd name="connsiteY6" fmla="*/ 19907 h 40861"/>
                    <a:gd name="connsiteX7" fmla="*/ 32595 w 32594"/>
                    <a:gd name="connsiteY7" fmla="*/ 29745 h 40861"/>
                    <a:gd name="connsiteX8" fmla="*/ 9952 w 32594"/>
                    <a:gd name="connsiteY8" fmla="*/ 16531 h 40861"/>
                    <a:gd name="connsiteX9" fmla="*/ 16470 w 32594"/>
                    <a:gd name="connsiteY9" fmla="*/ 16531 h 40861"/>
                    <a:gd name="connsiteX10" fmla="*/ 21537 w 32594"/>
                    <a:gd name="connsiteY10" fmla="*/ 12281 h 40861"/>
                    <a:gd name="connsiteX11" fmla="*/ 16470 w 32594"/>
                    <a:gd name="connsiteY11" fmla="*/ 7972 h 40861"/>
                    <a:gd name="connsiteX12" fmla="*/ 9952 w 32594"/>
                    <a:gd name="connsiteY12" fmla="*/ 7972 h 40861"/>
                    <a:gd name="connsiteX13" fmla="*/ 9952 w 32594"/>
                    <a:gd name="connsiteY13" fmla="*/ 16530 h 40861"/>
                    <a:gd name="connsiteX14" fmla="*/ 22523 w 32594"/>
                    <a:gd name="connsiteY14" fmla="*/ 28405 h 40861"/>
                    <a:gd name="connsiteX15" fmla="*/ 17171 w 32594"/>
                    <a:gd name="connsiteY15" fmla="*/ 23808 h 40861"/>
                    <a:gd name="connsiteX16" fmla="*/ 9952 w 32594"/>
                    <a:gd name="connsiteY16" fmla="*/ 23808 h 40861"/>
                    <a:gd name="connsiteX17" fmla="*/ 9952 w 32594"/>
                    <a:gd name="connsiteY17" fmla="*/ 32829 h 40861"/>
                    <a:gd name="connsiteX18" fmla="*/ 17286 w 32594"/>
                    <a:gd name="connsiteY18" fmla="*/ 32829 h 40861"/>
                    <a:gd name="connsiteX19" fmla="*/ 22523 w 32594"/>
                    <a:gd name="connsiteY19" fmla="*/ 28405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594" h="40861">
                      <a:moveTo>
                        <a:pt x="32595" y="29744"/>
                      </a:moveTo>
                      <a:cubicBezTo>
                        <a:pt x="32595" y="35949"/>
                        <a:pt x="28367" y="40861"/>
                        <a:pt x="19033" y="40861"/>
                      </a:cubicBez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8391" y="0"/>
                      </a:lnTo>
                      <a:cubicBezTo>
                        <a:pt x="26675" y="0"/>
                        <a:pt x="31664" y="4001"/>
                        <a:pt x="31664" y="10592"/>
                      </a:cubicBezTo>
                      <a:cubicBezTo>
                        <a:pt x="31664" y="13037"/>
                        <a:pt x="30905" y="17987"/>
                        <a:pt x="24739" y="19907"/>
                      </a:cubicBezTo>
                      <a:cubicBezTo>
                        <a:pt x="29898" y="20957"/>
                        <a:pt x="32595" y="25456"/>
                        <a:pt x="32595" y="29745"/>
                      </a:cubicBezTo>
                      <a:close/>
                      <a:moveTo>
                        <a:pt x="9952" y="16531"/>
                      </a:moveTo>
                      <a:lnTo>
                        <a:pt x="16470" y="16531"/>
                      </a:lnTo>
                      <a:cubicBezTo>
                        <a:pt x="19871" y="16531"/>
                        <a:pt x="21537" y="14980"/>
                        <a:pt x="21537" y="12281"/>
                      </a:cubicBezTo>
                      <a:cubicBezTo>
                        <a:pt x="21537" y="9382"/>
                        <a:pt x="19656" y="7972"/>
                        <a:pt x="16470" y="7972"/>
                      </a:cubicBezTo>
                      <a:lnTo>
                        <a:pt x="9952" y="7972"/>
                      </a:lnTo>
                      <a:lnTo>
                        <a:pt x="9952" y="16530"/>
                      </a:lnTo>
                      <a:close/>
                      <a:moveTo>
                        <a:pt x="22523" y="28405"/>
                      </a:moveTo>
                      <a:cubicBezTo>
                        <a:pt x="22523" y="25798"/>
                        <a:pt x="20789" y="23808"/>
                        <a:pt x="17171" y="23808"/>
                      </a:cubicBezTo>
                      <a:lnTo>
                        <a:pt x="9952" y="23808"/>
                      </a:lnTo>
                      <a:lnTo>
                        <a:pt x="9952" y="32829"/>
                      </a:lnTo>
                      <a:lnTo>
                        <a:pt x="17286" y="32829"/>
                      </a:lnTo>
                      <a:cubicBezTo>
                        <a:pt x="20430" y="32829"/>
                        <a:pt x="22523" y="31450"/>
                        <a:pt x="22523" y="28405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5425B4CB-F8C6-6E3C-CD7D-FE96322532C9}"/>
                    </a:ext>
                  </a:extLst>
                </p:cNvPr>
                <p:cNvSpPr/>
                <p:nvPr/>
              </p:nvSpPr>
              <p:spPr>
                <a:xfrm>
                  <a:off x="1530090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794B902F-B9BD-6A4C-1908-BB82DA880297}"/>
                    </a:ext>
                  </a:extLst>
                </p:cNvPr>
                <p:cNvSpPr/>
                <p:nvPr/>
              </p:nvSpPr>
              <p:spPr>
                <a:xfrm>
                  <a:off x="1581091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628EC31B-A7F5-29D9-5FC0-AB65F6EBD7EB}"/>
                    </a:ext>
                  </a:extLst>
                </p:cNvPr>
                <p:cNvSpPr/>
                <p:nvPr/>
              </p:nvSpPr>
              <p:spPr>
                <a:xfrm>
                  <a:off x="1616239" y="6172561"/>
                  <a:ext cx="22990" cy="40861"/>
                </a:xfrm>
                <a:custGeom>
                  <a:avLst/>
                  <a:gdLst>
                    <a:gd name="connsiteX0" fmla="*/ 9952 w 22990"/>
                    <a:gd name="connsiteY0" fmla="*/ 33177 h 40861"/>
                    <a:gd name="connsiteX1" fmla="*/ 22991 w 22990"/>
                    <a:gd name="connsiteY1" fmla="*/ 33177 h 40861"/>
                    <a:gd name="connsiteX2" fmla="*/ 22991 w 22990"/>
                    <a:gd name="connsiteY2" fmla="*/ 40861 h 40861"/>
                    <a:gd name="connsiteX3" fmla="*/ 0 w 22990"/>
                    <a:gd name="connsiteY3" fmla="*/ 40861 h 40861"/>
                    <a:gd name="connsiteX4" fmla="*/ 0 w 22990"/>
                    <a:gd name="connsiteY4" fmla="*/ 0 h 40861"/>
                    <a:gd name="connsiteX5" fmla="*/ 9952 w 22990"/>
                    <a:gd name="connsiteY5" fmla="*/ 0 h 40861"/>
                    <a:gd name="connsiteX6" fmla="*/ 9952 w 22990"/>
                    <a:gd name="connsiteY6" fmla="*/ 33177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990" h="40861">
                      <a:moveTo>
                        <a:pt x="9952" y="33177"/>
                      </a:moveTo>
                      <a:lnTo>
                        <a:pt x="22991" y="33177"/>
                      </a:lnTo>
                      <a:lnTo>
                        <a:pt x="22991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9952" y="33177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7080A430-49C4-1712-8B32-8104AAD70C92}"/>
                    </a:ext>
                  </a:extLst>
                </p:cNvPr>
                <p:cNvSpPr/>
                <p:nvPr/>
              </p:nvSpPr>
              <p:spPr>
                <a:xfrm>
                  <a:off x="1648987" y="6172561"/>
                  <a:ext cx="41097" cy="40861"/>
                </a:xfrm>
                <a:custGeom>
                  <a:avLst/>
                  <a:gdLst>
                    <a:gd name="connsiteX0" fmla="*/ 28118 w 41097"/>
                    <a:gd name="connsiteY0" fmla="*/ 33642 h 40861"/>
                    <a:gd name="connsiteX1" fmla="*/ 12865 w 41097"/>
                    <a:gd name="connsiteY1" fmla="*/ 33642 h 40861"/>
                    <a:gd name="connsiteX2" fmla="*/ 10420 w 41097"/>
                    <a:gd name="connsiteY2" fmla="*/ 40861 h 40861"/>
                    <a:gd name="connsiteX3" fmla="*/ 0 w 41097"/>
                    <a:gd name="connsiteY3" fmla="*/ 40861 h 40861"/>
                    <a:gd name="connsiteX4" fmla="*/ 14786 w 41097"/>
                    <a:gd name="connsiteY4" fmla="*/ 0 h 40861"/>
                    <a:gd name="connsiteX5" fmla="*/ 26312 w 41097"/>
                    <a:gd name="connsiteY5" fmla="*/ 0 h 40861"/>
                    <a:gd name="connsiteX6" fmla="*/ 41097 w 41097"/>
                    <a:gd name="connsiteY6" fmla="*/ 40861 h 40861"/>
                    <a:gd name="connsiteX7" fmla="*/ 30562 w 41097"/>
                    <a:gd name="connsiteY7" fmla="*/ 40861 h 40861"/>
                    <a:gd name="connsiteX8" fmla="*/ 28118 w 41097"/>
                    <a:gd name="connsiteY8" fmla="*/ 33642 h 40861"/>
                    <a:gd name="connsiteX9" fmla="*/ 25555 w 41097"/>
                    <a:gd name="connsiteY9" fmla="*/ 25960 h 40861"/>
                    <a:gd name="connsiteX10" fmla="*/ 20492 w 41097"/>
                    <a:gd name="connsiteY10" fmla="*/ 11000 h 40861"/>
                    <a:gd name="connsiteX11" fmla="*/ 15484 w 41097"/>
                    <a:gd name="connsiteY11" fmla="*/ 25960 h 40861"/>
                    <a:gd name="connsiteX12" fmla="*/ 25555 w 41097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7" h="40861">
                      <a:moveTo>
                        <a:pt x="28118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7" y="40861"/>
                      </a:lnTo>
                      <a:lnTo>
                        <a:pt x="30562" y="40861"/>
                      </a:lnTo>
                      <a:lnTo>
                        <a:pt x="28118" y="33642"/>
                      </a:lnTo>
                      <a:close/>
                      <a:moveTo>
                        <a:pt x="25555" y="25960"/>
                      </a:moveTo>
                      <a:lnTo>
                        <a:pt x="20492" y="11000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EB0FABCE-36CB-5948-D42B-0AD662B84165}"/>
                    </a:ext>
                  </a:extLst>
                </p:cNvPr>
                <p:cNvSpPr/>
                <p:nvPr/>
              </p:nvSpPr>
              <p:spPr>
                <a:xfrm>
                  <a:off x="1752161" y="617256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AD419724-BD89-1055-D5B5-BE4901E2373D}"/>
                    </a:ext>
                  </a:extLst>
                </p:cNvPr>
                <p:cNvSpPr/>
                <p:nvPr/>
              </p:nvSpPr>
              <p:spPr>
                <a:xfrm>
                  <a:off x="1697962" y="617209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4A257289-7A2D-C3C5-E90E-07B868E74AB6}"/>
                    </a:ext>
                  </a:extLst>
                </p:cNvPr>
                <p:cNvSpPr/>
                <p:nvPr/>
              </p:nvSpPr>
              <p:spPr>
                <a:xfrm>
                  <a:off x="1789712" y="6171978"/>
                  <a:ext cx="30851" cy="41850"/>
                </a:xfrm>
                <a:custGeom>
                  <a:avLst/>
                  <a:gdLst>
                    <a:gd name="connsiteX0" fmla="*/ 0 w 30851"/>
                    <a:gd name="connsiteY0" fmla="*/ 29219 h 41850"/>
                    <a:gd name="connsiteX1" fmla="*/ 10594 w 30851"/>
                    <a:gd name="connsiteY1" fmla="*/ 29219 h 41850"/>
                    <a:gd name="connsiteX2" fmla="*/ 15657 w 30851"/>
                    <a:gd name="connsiteY2" fmla="*/ 33876 h 41850"/>
                    <a:gd name="connsiteX3" fmla="*/ 20431 w 30851"/>
                    <a:gd name="connsiteY3" fmla="*/ 30035 h 41850"/>
                    <a:gd name="connsiteX4" fmla="*/ 12690 w 30851"/>
                    <a:gd name="connsiteY4" fmla="*/ 24447 h 41850"/>
                    <a:gd name="connsiteX5" fmla="*/ 119 w 30851"/>
                    <a:gd name="connsiteY5" fmla="*/ 12165 h 41850"/>
                    <a:gd name="connsiteX6" fmla="*/ 15019 w 30851"/>
                    <a:gd name="connsiteY6" fmla="*/ 0 h 41850"/>
                    <a:gd name="connsiteX7" fmla="*/ 30328 w 30851"/>
                    <a:gd name="connsiteY7" fmla="*/ 12223 h 41850"/>
                    <a:gd name="connsiteX8" fmla="*/ 19560 w 30851"/>
                    <a:gd name="connsiteY8" fmla="*/ 12223 h 41850"/>
                    <a:gd name="connsiteX9" fmla="*/ 14671 w 30851"/>
                    <a:gd name="connsiteY9" fmla="*/ 7973 h 41850"/>
                    <a:gd name="connsiteX10" fmla="*/ 10654 w 30851"/>
                    <a:gd name="connsiteY10" fmla="*/ 11699 h 41850"/>
                    <a:gd name="connsiteX11" fmla="*/ 18335 w 30851"/>
                    <a:gd name="connsiteY11" fmla="*/ 17171 h 41850"/>
                    <a:gd name="connsiteX12" fmla="*/ 24768 w 30851"/>
                    <a:gd name="connsiteY12" fmla="*/ 19732 h 41850"/>
                    <a:gd name="connsiteX13" fmla="*/ 30852 w 30851"/>
                    <a:gd name="connsiteY13" fmla="*/ 29278 h 41850"/>
                    <a:gd name="connsiteX14" fmla="*/ 15951 w 30851"/>
                    <a:gd name="connsiteY14" fmla="*/ 41851 h 41850"/>
                    <a:gd name="connsiteX15" fmla="*/ 0 w 30851"/>
                    <a:gd name="connsiteY15" fmla="*/ 29218 h 41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0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  <p:grpSp>
            <p:nvGrpSpPr>
              <p:cNvPr id="185" name="Graphic 24">
                <a:extLst>
                  <a:ext uri="{FF2B5EF4-FFF2-40B4-BE49-F238E27FC236}">
                    <a16:creationId xmlns:a16="http://schemas.microsoft.com/office/drawing/2014/main" id="{817D0B2E-2C02-9C6D-B454-AE598E8E516A}"/>
                  </a:ext>
                </a:extLst>
              </p:cNvPr>
              <p:cNvGrpSpPr/>
              <p:nvPr/>
            </p:nvGrpSpPr>
            <p:grpSpPr>
              <a:xfrm>
                <a:off x="1388967" y="6223840"/>
                <a:ext cx="765462" cy="57219"/>
                <a:chOff x="1388967" y="6223840"/>
                <a:chExt cx="765462" cy="57219"/>
              </a:xfrm>
              <a:solidFill>
                <a:srgbClr val="23A7E6"/>
              </a:solidFill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ABEFF6F0-6857-31B2-EFEE-2ACD9628920F}"/>
                    </a:ext>
                  </a:extLst>
                </p:cNvPr>
                <p:cNvSpPr/>
                <p:nvPr/>
              </p:nvSpPr>
              <p:spPr>
                <a:xfrm>
                  <a:off x="1583884" y="6239322"/>
                  <a:ext cx="40514" cy="41619"/>
                </a:xfrm>
                <a:custGeom>
                  <a:avLst/>
                  <a:gdLst>
                    <a:gd name="connsiteX0" fmla="*/ 28815 w 40514"/>
                    <a:gd name="connsiteY0" fmla="*/ 13390 h 41619"/>
                    <a:gd name="connsiteX1" fmla="*/ 20780 w 40514"/>
                    <a:gd name="connsiteY1" fmla="*/ 9198 h 41619"/>
                    <a:gd name="connsiteX2" fmla="*/ 10127 w 40514"/>
                    <a:gd name="connsiteY2" fmla="*/ 20840 h 41619"/>
                    <a:gd name="connsiteX3" fmla="*/ 21596 w 40514"/>
                    <a:gd name="connsiteY3" fmla="*/ 32831 h 41619"/>
                    <a:gd name="connsiteX4" fmla="*/ 31489 w 40514"/>
                    <a:gd name="connsiteY4" fmla="*/ 25612 h 41619"/>
                    <a:gd name="connsiteX5" fmla="*/ 18859 w 40514"/>
                    <a:gd name="connsiteY5" fmla="*/ 25612 h 41619"/>
                    <a:gd name="connsiteX6" fmla="*/ 18859 w 40514"/>
                    <a:gd name="connsiteY6" fmla="*/ 18278 h 41619"/>
                    <a:gd name="connsiteX7" fmla="*/ 40515 w 40514"/>
                    <a:gd name="connsiteY7" fmla="*/ 18278 h 41619"/>
                    <a:gd name="connsiteX8" fmla="*/ 40515 w 40514"/>
                    <a:gd name="connsiteY8" fmla="*/ 27533 h 41619"/>
                    <a:gd name="connsiteX9" fmla="*/ 20840 w 40514"/>
                    <a:gd name="connsiteY9" fmla="*/ 41620 h 41619"/>
                    <a:gd name="connsiteX10" fmla="*/ 0 w 40514"/>
                    <a:gd name="connsiteY10" fmla="*/ 20840 h 41619"/>
                    <a:gd name="connsiteX11" fmla="*/ 20780 w 40514"/>
                    <a:gd name="connsiteY11" fmla="*/ 0 h 41619"/>
                    <a:gd name="connsiteX12" fmla="*/ 39813 w 40514"/>
                    <a:gd name="connsiteY12" fmla="*/ 13389 h 41619"/>
                    <a:gd name="connsiteX13" fmla="*/ 28815 w 40514"/>
                    <a:gd name="connsiteY13" fmla="*/ 13389 h 41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514" h="41619">
                      <a:moveTo>
                        <a:pt x="28815" y="13390"/>
                      </a:moveTo>
                      <a:cubicBezTo>
                        <a:pt x="28076" y="12031"/>
                        <a:pt x="25983" y="9198"/>
                        <a:pt x="20780" y="9198"/>
                      </a:cubicBezTo>
                      <a:cubicBezTo>
                        <a:pt x="14175" y="9198"/>
                        <a:pt x="10127" y="13918"/>
                        <a:pt x="10127" y="20840"/>
                      </a:cubicBezTo>
                      <a:cubicBezTo>
                        <a:pt x="10127" y="28389"/>
                        <a:pt x="14446" y="32831"/>
                        <a:pt x="21596" y="32831"/>
                      </a:cubicBezTo>
                      <a:cubicBezTo>
                        <a:pt x="28431" y="32831"/>
                        <a:pt x="30716" y="27942"/>
                        <a:pt x="31489" y="25612"/>
                      </a:cubicBezTo>
                      <a:lnTo>
                        <a:pt x="18859" y="25612"/>
                      </a:lnTo>
                      <a:lnTo>
                        <a:pt x="18859" y="18278"/>
                      </a:lnTo>
                      <a:lnTo>
                        <a:pt x="40515" y="18278"/>
                      </a:lnTo>
                      <a:lnTo>
                        <a:pt x="40515" y="27533"/>
                      </a:lnTo>
                      <a:cubicBezTo>
                        <a:pt x="38338" y="34779"/>
                        <a:pt x="31481" y="41620"/>
                        <a:pt x="20840" y="41620"/>
                      </a:cubicBezTo>
                      <a:cubicBezTo>
                        <a:pt x="8532" y="41620"/>
                        <a:pt x="0" y="33051"/>
                        <a:pt x="0" y="20840"/>
                      </a:cubicBezTo>
                      <a:cubicBezTo>
                        <a:pt x="0" y="8536"/>
                        <a:pt x="8632" y="0"/>
                        <a:pt x="20780" y="0"/>
                      </a:cubicBezTo>
                      <a:cubicBezTo>
                        <a:pt x="30482" y="0"/>
                        <a:pt x="37610" y="4936"/>
                        <a:pt x="39813" y="13389"/>
                      </a:cubicBezTo>
                      <a:lnTo>
                        <a:pt x="28815" y="13389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1C266FA8-BBAE-0CA7-197D-FAC9443AC6A7}"/>
                    </a:ext>
                  </a:extLst>
                </p:cNvPr>
                <p:cNvSpPr/>
                <p:nvPr/>
              </p:nvSpPr>
              <p:spPr>
                <a:xfrm>
                  <a:off x="1388967" y="6239791"/>
                  <a:ext cx="46275" cy="40861"/>
                </a:xfrm>
                <a:custGeom>
                  <a:avLst/>
                  <a:gdLst>
                    <a:gd name="connsiteX0" fmla="*/ 46275 w 46275"/>
                    <a:gd name="connsiteY0" fmla="*/ 0 h 40861"/>
                    <a:gd name="connsiteX1" fmla="*/ 46275 w 46275"/>
                    <a:gd name="connsiteY1" fmla="*/ 40861 h 40861"/>
                    <a:gd name="connsiteX2" fmla="*/ 36319 w 46275"/>
                    <a:gd name="connsiteY2" fmla="*/ 40861 h 40861"/>
                    <a:gd name="connsiteX3" fmla="*/ 36319 w 46275"/>
                    <a:gd name="connsiteY3" fmla="*/ 16355 h 40861"/>
                    <a:gd name="connsiteX4" fmla="*/ 27183 w 46275"/>
                    <a:gd name="connsiteY4" fmla="*/ 40861 h 40861"/>
                    <a:gd name="connsiteX5" fmla="*/ 19148 w 46275"/>
                    <a:gd name="connsiteY5" fmla="*/ 40861 h 40861"/>
                    <a:gd name="connsiteX6" fmla="*/ 9952 w 46275"/>
                    <a:gd name="connsiteY6" fmla="*/ 16297 h 40861"/>
                    <a:gd name="connsiteX7" fmla="*/ 9952 w 46275"/>
                    <a:gd name="connsiteY7" fmla="*/ 40861 h 40861"/>
                    <a:gd name="connsiteX8" fmla="*/ 0 w 46275"/>
                    <a:gd name="connsiteY8" fmla="*/ 40861 h 40861"/>
                    <a:gd name="connsiteX9" fmla="*/ 0 w 46275"/>
                    <a:gd name="connsiteY9" fmla="*/ 0 h 40861"/>
                    <a:gd name="connsiteX10" fmla="*/ 11755 w 46275"/>
                    <a:gd name="connsiteY10" fmla="*/ 0 h 40861"/>
                    <a:gd name="connsiteX11" fmla="*/ 23225 w 46275"/>
                    <a:gd name="connsiteY11" fmla="*/ 28288 h 40861"/>
                    <a:gd name="connsiteX12" fmla="*/ 34576 w 46275"/>
                    <a:gd name="connsiteY12" fmla="*/ 0 h 40861"/>
                    <a:gd name="connsiteX13" fmla="*/ 46275 w 46275"/>
                    <a:gd name="connsiteY13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275" h="40861">
                      <a:moveTo>
                        <a:pt x="46275" y="0"/>
                      </a:moveTo>
                      <a:lnTo>
                        <a:pt x="46275" y="40861"/>
                      </a:lnTo>
                      <a:lnTo>
                        <a:pt x="36319" y="40861"/>
                      </a:lnTo>
                      <a:lnTo>
                        <a:pt x="36319" y="16355"/>
                      </a:lnTo>
                      <a:lnTo>
                        <a:pt x="27183" y="40861"/>
                      </a:lnTo>
                      <a:lnTo>
                        <a:pt x="19148" y="40861"/>
                      </a:lnTo>
                      <a:lnTo>
                        <a:pt x="9952" y="1629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1755" y="0"/>
                      </a:lnTo>
                      <a:lnTo>
                        <a:pt x="23225" y="28288"/>
                      </a:lnTo>
                      <a:lnTo>
                        <a:pt x="34576" y="0"/>
                      </a:lnTo>
                      <a:lnTo>
                        <a:pt x="46275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571BE29D-03FF-788F-D5B9-6598C6856AEA}"/>
                    </a:ext>
                  </a:extLst>
                </p:cNvPr>
                <p:cNvSpPr/>
                <p:nvPr/>
              </p:nvSpPr>
              <p:spPr>
                <a:xfrm>
                  <a:off x="1449012" y="6223840"/>
                  <a:ext cx="25031" cy="56812"/>
                </a:xfrm>
                <a:custGeom>
                  <a:avLst/>
                  <a:gdLst>
                    <a:gd name="connsiteX0" fmla="*/ 9952 w 25031"/>
                    <a:gd name="connsiteY0" fmla="*/ 23924 h 56812"/>
                    <a:gd name="connsiteX1" fmla="*/ 9952 w 25031"/>
                    <a:gd name="connsiteY1" fmla="*/ 32191 h 56812"/>
                    <a:gd name="connsiteX2" fmla="*/ 23284 w 25031"/>
                    <a:gd name="connsiteY2" fmla="*/ 32191 h 56812"/>
                    <a:gd name="connsiteX3" fmla="*/ 23284 w 25031"/>
                    <a:gd name="connsiteY3" fmla="*/ 39873 h 56812"/>
                    <a:gd name="connsiteX4" fmla="*/ 9952 w 25031"/>
                    <a:gd name="connsiteY4" fmla="*/ 39873 h 56812"/>
                    <a:gd name="connsiteX5" fmla="*/ 9952 w 25031"/>
                    <a:gd name="connsiteY5" fmla="*/ 48837 h 56812"/>
                    <a:gd name="connsiteX6" fmla="*/ 25032 w 25031"/>
                    <a:gd name="connsiteY6" fmla="*/ 48837 h 56812"/>
                    <a:gd name="connsiteX7" fmla="*/ 25032 w 25031"/>
                    <a:gd name="connsiteY7" fmla="*/ 56812 h 56812"/>
                    <a:gd name="connsiteX8" fmla="*/ 0 w 25031"/>
                    <a:gd name="connsiteY8" fmla="*/ 56812 h 56812"/>
                    <a:gd name="connsiteX9" fmla="*/ 0 w 25031"/>
                    <a:gd name="connsiteY9" fmla="*/ 15951 h 56812"/>
                    <a:gd name="connsiteX10" fmla="*/ 25032 w 25031"/>
                    <a:gd name="connsiteY10" fmla="*/ 15951 h 56812"/>
                    <a:gd name="connsiteX11" fmla="*/ 25032 w 25031"/>
                    <a:gd name="connsiteY11" fmla="*/ 23924 h 56812"/>
                    <a:gd name="connsiteX12" fmla="*/ 9952 w 25031"/>
                    <a:gd name="connsiteY12" fmla="*/ 23924 h 56812"/>
                    <a:gd name="connsiteX13" fmla="*/ 19033 w 25031"/>
                    <a:gd name="connsiteY13" fmla="*/ 7741 h 56812"/>
                    <a:gd name="connsiteX14" fmla="*/ 5008 w 25031"/>
                    <a:gd name="connsiteY14" fmla="*/ 13621 h 56812"/>
                    <a:gd name="connsiteX15" fmla="*/ 5008 w 25031"/>
                    <a:gd name="connsiteY15" fmla="*/ 6753 h 56812"/>
                    <a:gd name="connsiteX16" fmla="*/ 19033 w 25031"/>
                    <a:gd name="connsiteY16" fmla="*/ 0 h 56812"/>
                    <a:gd name="connsiteX17" fmla="*/ 19033 w 25031"/>
                    <a:gd name="connsiteY17" fmla="*/ 7741 h 56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031" h="56812">
                      <a:moveTo>
                        <a:pt x="9952" y="23924"/>
                      </a:moveTo>
                      <a:lnTo>
                        <a:pt x="9952" y="32191"/>
                      </a:lnTo>
                      <a:lnTo>
                        <a:pt x="23284" y="32191"/>
                      </a:lnTo>
                      <a:lnTo>
                        <a:pt x="23284" y="39873"/>
                      </a:lnTo>
                      <a:lnTo>
                        <a:pt x="9952" y="39873"/>
                      </a:lnTo>
                      <a:lnTo>
                        <a:pt x="9952" y="48837"/>
                      </a:lnTo>
                      <a:lnTo>
                        <a:pt x="25032" y="48837"/>
                      </a:lnTo>
                      <a:lnTo>
                        <a:pt x="25032" y="56812"/>
                      </a:lnTo>
                      <a:lnTo>
                        <a:pt x="0" y="56812"/>
                      </a:lnTo>
                      <a:lnTo>
                        <a:pt x="0" y="15951"/>
                      </a:lnTo>
                      <a:lnTo>
                        <a:pt x="25032" y="15951"/>
                      </a:lnTo>
                      <a:lnTo>
                        <a:pt x="25032" y="23924"/>
                      </a:lnTo>
                      <a:lnTo>
                        <a:pt x="9952" y="23924"/>
                      </a:lnTo>
                      <a:close/>
                      <a:moveTo>
                        <a:pt x="19033" y="7741"/>
                      </a:moveTo>
                      <a:lnTo>
                        <a:pt x="5008" y="13621"/>
                      </a:lnTo>
                      <a:lnTo>
                        <a:pt x="5008" y="6753"/>
                      </a:lnTo>
                      <a:lnTo>
                        <a:pt x="19033" y="0"/>
                      </a:lnTo>
                      <a:lnTo>
                        <a:pt x="19033" y="774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A8A8D38E-2E29-1804-06C3-EB186415E105}"/>
                    </a:ext>
                  </a:extLst>
                </p:cNvPr>
                <p:cNvSpPr/>
                <p:nvPr/>
              </p:nvSpPr>
              <p:spPr>
                <a:xfrm>
                  <a:off x="1487999" y="6239791"/>
                  <a:ext cx="36556" cy="40861"/>
                </a:xfrm>
                <a:custGeom>
                  <a:avLst/>
                  <a:gdLst>
                    <a:gd name="connsiteX0" fmla="*/ 36557 w 36556"/>
                    <a:gd name="connsiteY0" fmla="*/ 40861 h 40861"/>
                    <a:gd name="connsiteX1" fmla="*/ 26600 w 36556"/>
                    <a:gd name="connsiteY1" fmla="*/ 40861 h 40861"/>
                    <a:gd name="connsiteX2" fmla="*/ 9952 w 36556"/>
                    <a:gd name="connsiteY2" fmla="*/ 15657 h 40861"/>
                    <a:gd name="connsiteX3" fmla="*/ 9952 w 36556"/>
                    <a:gd name="connsiteY3" fmla="*/ 40861 h 40861"/>
                    <a:gd name="connsiteX4" fmla="*/ 0 w 36556"/>
                    <a:gd name="connsiteY4" fmla="*/ 40861 h 40861"/>
                    <a:gd name="connsiteX5" fmla="*/ 0 w 36556"/>
                    <a:gd name="connsiteY5" fmla="*/ 0 h 40861"/>
                    <a:gd name="connsiteX6" fmla="*/ 9952 w 36556"/>
                    <a:gd name="connsiteY6" fmla="*/ 0 h 40861"/>
                    <a:gd name="connsiteX7" fmla="*/ 26600 w 36556"/>
                    <a:gd name="connsiteY7" fmla="*/ 25321 h 40861"/>
                    <a:gd name="connsiteX8" fmla="*/ 26600 w 36556"/>
                    <a:gd name="connsiteY8" fmla="*/ 0 h 40861"/>
                    <a:gd name="connsiteX9" fmla="*/ 36557 w 36556"/>
                    <a:gd name="connsiteY9" fmla="*/ 0 h 40861"/>
                    <a:gd name="connsiteX10" fmla="*/ 36557 w 36556"/>
                    <a:gd name="connsiteY10" fmla="*/ 40861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556" h="40861">
                      <a:moveTo>
                        <a:pt x="36557" y="40861"/>
                      </a:moveTo>
                      <a:lnTo>
                        <a:pt x="26600" y="40861"/>
                      </a:lnTo>
                      <a:lnTo>
                        <a:pt x="9952" y="15657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lnTo>
                        <a:pt x="26600" y="25321"/>
                      </a:lnTo>
                      <a:lnTo>
                        <a:pt x="26600" y="0"/>
                      </a:lnTo>
                      <a:lnTo>
                        <a:pt x="36557" y="0"/>
                      </a:lnTo>
                      <a:lnTo>
                        <a:pt x="36557" y="40861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A5B431A2-CAD7-1FDD-1028-222AA7BB19B8}"/>
                    </a:ext>
                  </a:extLst>
                </p:cNvPr>
                <p:cNvSpPr/>
                <p:nvPr/>
              </p:nvSpPr>
              <p:spPr>
                <a:xfrm>
                  <a:off x="1535007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5 w 41093"/>
                    <a:gd name="connsiteY9" fmla="*/ 25960 h 40861"/>
                    <a:gd name="connsiteX10" fmla="*/ 20487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5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5" y="25960"/>
                      </a:moveTo>
                      <a:lnTo>
                        <a:pt x="20487" y="10999"/>
                      </a:lnTo>
                      <a:lnTo>
                        <a:pt x="15484" y="25960"/>
                      </a:lnTo>
                      <a:lnTo>
                        <a:pt x="25555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A5EA43C9-EF5B-85E4-A044-8229ACFE15BE}"/>
                    </a:ext>
                  </a:extLst>
                </p:cNvPr>
                <p:cNvSpPr/>
                <p:nvPr/>
              </p:nvSpPr>
              <p:spPr>
                <a:xfrm>
                  <a:off x="1638245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B9B67FC1-73EF-F96D-9E39-9AE7B2F7D388}"/>
                    </a:ext>
                  </a:extLst>
                </p:cNvPr>
                <p:cNvSpPr/>
                <p:nvPr/>
              </p:nvSpPr>
              <p:spPr>
                <a:xfrm>
                  <a:off x="1784681" y="6239791"/>
                  <a:ext cx="25031" cy="40861"/>
                </a:xfrm>
                <a:custGeom>
                  <a:avLst/>
                  <a:gdLst>
                    <a:gd name="connsiteX0" fmla="*/ 9952 w 25031"/>
                    <a:gd name="connsiteY0" fmla="*/ 7973 h 40861"/>
                    <a:gd name="connsiteX1" fmla="*/ 9952 w 25031"/>
                    <a:gd name="connsiteY1" fmla="*/ 16240 h 40861"/>
                    <a:gd name="connsiteX2" fmla="*/ 23284 w 25031"/>
                    <a:gd name="connsiteY2" fmla="*/ 16240 h 40861"/>
                    <a:gd name="connsiteX3" fmla="*/ 23284 w 25031"/>
                    <a:gd name="connsiteY3" fmla="*/ 23922 h 40861"/>
                    <a:gd name="connsiteX4" fmla="*/ 9952 w 25031"/>
                    <a:gd name="connsiteY4" fmla="*/ 23922 h 40861"/>
                    <a:gd name="connsiteX5" fmla="*/ 9952 w 25031"/>
                    <a:gd name="connsiteY5" fmla="*/ 32886 h 40861"/>
                    <a:gd name="connsiteX6" fmla="*/ 25032 w 25031"/>
                    <a:gd name="connsiteY6" fmla="*/ 32886 h 40861"/>
                    <a:gd name="connsiteX7" fmla="*/ 25032 w 25031"/>
                    <a:gd name="connsiteY7" fmla="*/ 40861 h 40861"/>
                    <a:gd name="connsiteX8" fmla="*/ 0 w 25031"/>
                    <a:gd name="connsiteY8" fmla="*/ 40861 h 40861"/>
                    <a:gd name="connsiteX9" fmla="*/ 0 w 25031"/>
                    <a:gd name="connsiteY9" fmla="*/ 0 h 40861"/>
                    <a:gd name="connsiteX10" fmla="*/ 25032 w 25031"/>
                    <a:gd name="connsiteY10" fmla="*/ 0 h 40861"/>
                    <a:gd name="connsiteX11" fmla="*/ 25032 w 25031"/>
                    <a:gd name="connsiteY11" fmla="*/ 7973 h 40861"/>
                    <a:gd name="connsiteX12" fmla="*/ 9952 w 25031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31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4" y="16240"/>
                      </a:lnTo>
                      <a:lnTo>
                        <a:pt x="23284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32" y="32886"/>
                      </a:lnTo>
                      <a:lnTo>
                        <a:pt x="2503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32" y="0"/>
                      </a:lnTo>
                      <a:lnTo>
                        <a:pt x="25032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5FCB25E4-137E-B9B1-4085-0AD50991AEF7}"/>
                    </a:ext>
                  </a:extLst>
                </p:cNvPr>
                <p:cNvSpPr/>
                <p:nvPr/>
              </p:nvSpPr>
              <p:spPr>
                <a:xfrm>
                  <a:off x="1819523" y="6239791"/>
                  <a:ext cx="31608" cy="40861"/>
                </a:xfrm>
                <a:custGeom>
                  <a:avLst/>
                  <a:gdLst>
                    <a:gd name="connsiteX0" fmla="*/ 31608 w 31608"/>
                    <a:gd name="connsiteY0" fmla="*/ 0 h 40861"/>
                    <a:gd name="connsiteX1" fmla="*/ 31608 w 31608"/>
                    <a:gd name="connsiteY1" fmla="*/ 7973 h 40861"/>
                    <a:gd name="connsiteX2" fmla="*/ 20780 w 31608"/>
                    <a:gd name="connsiteY2" fmla="*/ 7973 h 40861"/>
                    <a:gd name="connsiteX3" fmla="*/ 20780 w 31608"/>
                    <a:gd name="connsiteY3" fmla="*/ 40861 h 40861"/>
                    <a:gd name="connsiteX4" fmla="*/ 10828 w 31608"/>
                    <a:gd name="connsiteY4" fmla="*/ 40861 h 40861"/>
                    <a:gd name="connsiteX5" fmla="*/ 10828 w 31608"/>
                    <a:gd name="connsiteY5" fmla="*/ 7973 h 40861"/>
                    <a:gd name="connsiteX6" fmla="*/ 0 w 31608"/>
                    <a:gd name="connsiteY6" fmla="*/ 7973 h 40861"/>
                    <a:gd name="connsiteX7" fmla="*/ 0 w 31608"/>
                    <a:gd name="connsiteY7" fmla="*/ 0 h 40861"/>
                    <a:gd name="connsiteX8" fmla="*/ 31608 w 31608"/>
                    <a:gd name="connsiteY8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08" h="40861">
                      <a:moveTo>
                        <a:pt x="31608" y="0"/>
                      </a:moveTo>
                      <a:lnTo>
                        <a:pt x="31608" y="7973"/>
                      </a:lnTo>
                      <a:lnTo>
                        <a:pt x="20780" y="7973"/>
                      </a:lnTo>
                      <a:lnTo>
                        <a:pt x="20780" y="40861"/>
                      </a:lnTo>
                      <a:lnTo>
                        <a:pt x="10828" y="40861"/>
                      </a:lnTo>
                      <a:lnTo>
                        <a:pt x="10828" y="7973"/>
                      </a:lnTo>
                      <a:lnTo>
                        <a:pt x="0" y="7973"/>
                      </a:lnTo>
                      <a:lnTo>
                        <a:pt x="0" y="0"/>
                      </a:lnTo>
                      <a:lnTo>
                        <a:pt x="31608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F5029DD3-AFC7-6B93-32DC-13B652772A71}"/>
                    </a:ext>
                  </a:extLst>
                </p:cNvPr>
                <p:cNvSpPr/>
                <p:nvPr/>
              </p:nvSpPr>
              <p:spPr>
                <a:xfrm>
                  <a:off x="1921328" y="6239791"/>
                  <a:ext cx="41093" cy="40861"/>
                </a:xfrm>
                <a:custGeom>
                  <a:avLst/>
                  <a:gdLst>
                    <a:gd name="connsiteX0" fmla="*/ 28115 w 41093"/>
                    <a:gd name="connsiteY0" fmla="*/ 33642 h 40861"/>
                    <a:gd name="connsiteX1" fmla="*/ 12865 w 41093"/>
                    <a:gd name="connsiteY1" fmla="*/ 33642 h 40861"/>
                    <a:gd name="connsiteX2" fmla="*/ 10420 w 41093"/>
                    <a:gd name="connsiteY2" fmla="*/ 40861 h 40861"/>
                    <a:gd name="connsiteX3" fmla="*/ 0 w 41093"/>
                    <a:gd name="connsiteY3" fmla="*/ 40861 h 40861"/>
                    <a:gd name="connsiteX4" fmla="*/ 14786 w 41093"/>
                    <a:gd name="connsiteY4" fmla="*/ 0 h 40861"/>
                    <a:gd name="connsiteX5" fmla="*/ 26312 w 41093"/>
                    <a:gd name="connsiteY5" fmla="*/ 0 h 40861"/>
                    <a:gd name="connsiteX6" fmla="*/ 41094 w 41093"/>
                    <a:gd name="connsiteY6" fmla="*/ 40861 h 40861"/>
                    <a:gd name="connsiteX7" fmla="*/ 30559 w 41093"/>
                    <a:gd name="connsiteY7" fmla="*/ 40861 h 40861"/>
                    <a:gd name="connsiteX8" fmla="*/ 28114 w 41093"/>
                    <a:gd name="connsiteY8" fmla="*/ 33642 h 40861"/>
                    <a:gd name="connsiteX9" fmla="*/ 25556 w 41093"/>
                    <a:gd name="connsiteY9" fmla="*/ 25960 h 40861"/>
                    <a:gd name="connsiteX10" fmla="*/ 20488 w 41093"/>
                    <a:gd name="connsiteY10" fmla="*/ 10999 h 40861"/>
                    <a:gd name="connsiteX11" fmla="*/ 15484 w 41093"/>
                    <a:gd name="connsiteY11" fmla="*/ 25960 h 40861"/>
                    <a:gd name="connsiteX12" fmla="*/ 25556 w 41093"/>
                    <a:gd name="connsiteY12" fmla="*/ 2596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093" h="40861">
                      <a:moveTo>
                        <a:pt x="28115" y="33642"/>
                      </a:moveTo>
                      <a:lnTo>
                        <a:pt x="12865" y="33642"/>
                      </a:lnTo>
                      <a:lnTo>
                        <a:pt x="10420" y="40861"/>
                      </a:lnTo>
                      <a:lnTo>
                        <a:pt x="0" y="40861"/>
                      </a:lnTo>
                      <a:lnTo>
                        <a:pt x="14786" y="0"/>
                      </a:lnTo>
                      <a:lnTo>
                        <a:pt x="26312" y="0"/>
                      </a:lnTo>
                      <a:lnTo>
                        <a:pt x="41094" y="40861"/>
                      </a:lnTo>
                      <a:lnTo>
                        <a:pt x="30559" y="40861"/>
                      </a:lnTo>
                      <a:lnTo>
                        <a:pt x="28114" y="33642"/>
                      </a:lnTo>
                      <a:close/>
                      <a:moveTo>
                        <a:pt x="25556" y="25960"/>
                      </a:moveTo>
                      <a:lnTo>
                        <a:pt x="20488" y="10999"/>
                      </a:lnTo>
                      <a:lnTo>
                        <a:pt x="15484" y="25960"/>
                      </a:lnTo>
                      <a:lnTo>
                        <a:pt x="25556" y="2596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B7523AE4-0F96-68CF-B63F-A7A1D3C38DF2}"/>
                    </a:ext>
                  </a:extLst>
                </p:cNvPr>
                <p:cNvSpPr/>
                <p:nvPr/>
              </p:nvSpPr>
              <p:spPr>
                <a:xfrm>
                  <a:off x="2015715" y="6239791"/>
                  <a:ext cx="9952" cy="40861"/>
                </a:xfrm>
                <a:custGeom>
                  <a:avLst/>
                  <a:gdLst>
                    <a:gd name="connsiteX0" fmla="*/ 9952 w 9952"/>
                    <a:gd name="connsiteY0" fmla="*/ 0 h 40861"/>
                    <a:gd name="connsiteX1" fmla="*/ 9952 w 9952"/>
                    <a:gd name="connsiteY1" fmla="*/ 40861 h 40861"/>
                    <a:gd name="connsiteX2" fmla="*/ 0 w 9952"/>
                    <a:gd name="connsiteY2" fmla="*/ 40861 h 40861"/>
                    <a:gd name="connsiteX3" fmla="*/ 0 w 9952"/>
                    <a:gd name="connsiteY3" fmla="*/ 0 h 40861"/>
                    <a:gd name="connsiteX4" fmla="*/ 9952 w 9952"/>
                    <a:gd name="connsiteY4" fmla="*/ 0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52" h="40861">
                      <a:moveTo>
                        <a:pt x="9952" y="0"/>
                      </a:move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9952" y="0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A0D97596-35E6-1E53-55AD-ADB791F1097B}"/>
                    </a:ext>
                  </a:extLst>
                </p:cNvPr>
                <p:cNvSpPr/>
                <p:nvPr/>
              </p:nvSpPr>
              <p:spPr>
                <a:xfrm>
                  <a:off x="2039552" y="6239791"/>
                  <a:ext cx="25027" cy="40861"/>
                </a:xfrm>
                <a:custGeom>
                  <a:avLst/>
                  <a:gdLst>
                    <a:gd name="connsiteX0" fmla="*/ 9952 w 25027"/>
                    <a:gd name="connsiteY0" fmla="*/ 7973 h 40861"/>
                    <a:gd name="connsiteX1" fmla="*/ 9952 w 25027"/>
                    <a:gd name="connsiteY1" fmla="*/ 16240 h 40861"/>
                    <a:gd name="connsiteX2" fmla="*/ 23280 w 25027"/>
                    <a:gd name="connsiteY2" fmla="*/ 16240 h 40861"/>
                    <a:gd name="connsiteX3" fmla="*/ 23280 w 25027"/>
                    <a:gd name="connsiteY3" fmla="*/ 23922 h 40861"/>
                    <a:gd name="connsiteX4" fmla="*/ 9952 w 25027"/>
                    <a:gd name="connsiteY4" fmla="*/ 23922 h 40861"/>
                    <a:gd name="connsiteX5" fmla="*/ 9952 w 25027"/>
                    <a:gd name="connsiteY5" fmla="*/ 32886 h 40861"/>
                    <a:gd name="connsiteX6" fmla="*/ 25027 w 25027"/>
                    <a:gd name="connsiteY6" fmla="*/ 32886 h 40861"/>
                    <a:gd name="connsiteX7" fmla="*/ 25027 w 25027"/>
                    <a:gd name="connsiteY7" fmla="*/ 40861 h 40861"/>
                    <a:gd name="connsiteX8" fmla="*/ 0 w 25027"/>
                    <a:gd name="connsiteY8" fmla="*/ 40861 h 40861"/>
                    <a:gd name="connsiteX9" fmla="*/ 0 w 25027"/>
                    <a:gd name="connsiteY9" fmla="*/ 0 h 40861"/>
                    <a:gd name="connsiteX10" fmla="*/ 25027 w 25027"/>
                    <a:gd name="connsiteY10" fmla="*/ 0 h 40861"/>
                    <a:gd name="connsiteX11" fmla="*/ 25027 w 25027"/>
                    <a:gd name="connsiteY11" fmla="*/ 7973 h 40861"/>
                    <a:gd name="connsiteX12" fmla="*/ 9952 w 25027"/>
                    <a:gd name="connsiteY12" fmla="*/ 797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027" h="40861">
                      <a:moveTo>
                        <a:pt x="9952" y="7973"/>
                      </a:moveTo>
                      <a:lnTo>
                        <a:pt x="9952" y="16240"/>
                      </a:lnTo>
                      <a:lnTo>
                        <a:pt x="23280" y="16240"/>
                      </a:lnTo>
                      <a:lnTo>
                        <a:pt x="23280" y="23922"/>
                      </a:lnTo>
                      <a:lnTo>
                        <a:pt x="9952" y="23922"/>
                      </a:lnTo>
                      <a:lnTo>
                        <a:pt x="9952" y="32886"/>
                      </a:lnTo>
                      <a:lnTo>
                        <a:pt x="25027" y="32886"/>
                      </a:lnTo>
                      <a:lnTo>
                        <a:pt x="25027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25027" y="0"/>
                      </a:lnTo>
                      <a:lnTo>
                        <a:pt x="25027" y="7973"/>
                      </a:lnTo>
                      <a:lnTo>
                        <a:pt x="9952" y="797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2854ED57-CF5F-1DF2-76CF-E074E52D5A39}"/>
                    </a:ext>
                  </a:extLst>
                </p:cNvPr>
                <p:cNvSpPr/>
                <p:nvPr/>
              </p:nvSpPr>
              <p:spPr>
                <a:xfrm>
                  <a:off x="2123578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8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1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8" y="19532"/>
                        <a:pt x="118" y="12165"/>
                      </a:cubicBezTo>
                      <a:cubicBezTo>
                        <a:pt x="118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5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1" y="23626"/>
                        <a:pt x="30851" y="29278"/>
                      </a:cubicBezTo>
                      <a:cubicBezTo>
                        <a:pt x="30851" y="36513"/>
                        <a:pt x="25047" y="41851"/>
                        <a:pt x="15951" y="41851"/>
                      </a:cubicBezTo>
                      <a:cubicBezTo>
                        <a:pt x="6202" y="41851"/>
                        <a:pt x="154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AE7177A7-EB2D-CA39-9726-10F31A5034AC}"/>
                    </a:ext>
                  </a:extLst>
                </p:cNvPr>
                <p:cNvSpPr/>
                <p:nvPr/>
              </p:nvSpPr>
              <p:spPr>
                <a:xfrm>
                  <a:off x="1721734" y="6239208"/>
                  <a:ext cx="30851" cy="41851"/>
                </a:xfrm>
                <a:custGeom>
                  <a:avLst/>
                  <a:gdLst>
                    <a:gd name="connsiteX0" fmla="*/ 0 w 30851"/>
                    <a:gd name="connsiteY0" fmla="*/ 29219 h 41851"/>
                    <a:gd name="connsiteX1" fmla="*/ 10594 w 30851"/>
                    <a:gd name="connsiteY1" fmla="*/ 29219 h 41851"/>
                    <a:gd name="connsiteX2" fmla="*/ 15657 w 30851"/>
                    <a:gd name="connsiteY2" fmla="*/ 33876 h 41851"/>
                    <a:gd name="connsiteX3" fmla="*/ 20431 w 30851"/>
                    <a:gd name="connsiteY3" fmla="*/ 30035 h 41851"/>
                    <a:gd name="connsiteX4" fmla="*/ 12690 w 30851"/>
                    <a:gd name="connsiteY4" fmla="*/ 24447 h 41851"/>
                    <a:gd name="connsiteX5" fmla="*/ 119 w 30851"/>
                    <a:gd name="connsiteY5" fmla="*/ 12165 h 41851"/>
                    <a:gd name="connsiteX6" fmla="*/ 15019 w 30851"/>
                    <a:gd name="connsiteY6" fmla="*/ 0 h 41851"/>
                    <a:gd name="connsiteX7" fmla="*/ 30328 w 30851"/>
                    <a:gd name="connsiteY7" fmla="*/ 12223 h 41851"/>
                    <a:gd name="connsiteX8" fmla="*/ 19560 w 30851"/>
                    <a:gd name="connsiteY8" fmla="*/ 12223 h 41851"/>
                    <a:gd name="connsiteX9" fmla="*/ 14671 w 30851"/>
                    <a:gd name="connsiteY9" fmla="*/ 7973 h 41851"/>
                    <a:gd name="connsiteX10" fmla="*/ 10654 w 30851"/>
                    <a:gd name="connsiteY10" fmla="*/ 11699 h 41851"/>
                    <a:gd name="connsiteX11" fmla="*/ 18335 w 30851"/>
                    <a:gd name="connsiteY11" fmla="*/ 17171 h 41851"/>
                    <a:gd name="connsiteX12" fmla="*/ 24768 w 30851"/>
                    <a:gd name="connsiteY12" fmla="*/ 19732 h 41851"/>
                    <a:gd name="connsiteX13" fmla="*/ 30852 w 30851"/>
                    <a:gd name="connsiteY13" fmla="*/ 29278 h 41851"/>
                    <a:gd name="connsiteX14" fmla="*/ 15951 w 30851"/>
                    <a:gd name="connsiteY14" fmla="*/ 41851 h 41851"/>
                    <a:gd name="connsiteX15" fmla="*/ 0 w 30851"/>
                    <a:gd name="connsiteY15" fmla="*/ 29218 h 4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851" h="41851">
                      <a:moveTo>
                        <a:pt x="0" y="29219"/>
                      </a:moveTo>
                      <a:lnTo>
                        <a:pt x="10594" y="29219"/>
                      </a:lnTo>
                      <a:cubicBezTo>
                        <a:pt x="11008" y="33409"/>
                        <a:pt x="14224" y="33876"/>
                        <a:pt x="15657" y="33876"/>
                      </a:cubicBezTo>
                      <a:cubicBezTo>
                        <a:pt x="17568" y="33876"/>
                        <a:pt x="20431" y="33192"/>
                        <a:pt x="20431" y="30035"/>
                      </a:cubicBezTo>
                      <a:cubicBezTo>
                        <a:pt x="20431" y="26443"/>
                        <a:pt x="15235" y="25217"/>
                        <a:pt x="12690" y="24447"/>
                      </a:cubicBezTo>
                      <a:cubicBezTo>
                        <a:pt x="5095" y="22151"/>
                        <a:pt x="119" y="19532"/>
                        <a:pt x="119" y="12165"/>
                      </a:cubicBezTo>
                      <a:cubicBezTo>
                        <a:pt x="119" y="3738"/>
                        <a:pt x="7174" y="0"/>
                        <a:pt x="15019" y="0"/>
                      </a:cubicBezTo>
                      <a:cubicBezTo>
                        <a:pt x="24439" y="0"/>
                        <a:pt x="30041" y="4926"/>
                        <a:pt x="30328" y="12223"/>
                      </a:cubicBezTo>
                      <a:lnTo>
                        <a:pt x="19560" y="12223"/>
                      </a:lnTo>
                      <a:cubicBezTo>
                        <a:pt x="19363" y="9219"/>
                        <a:pt x="17056" y="7973"/>
                        <a:pt x="14671" y="7973"/>
                      </a:cubicBezTo>
                      <a:cubicBezTo>
                        <a:pt x="12587" y="7973"/>
                        <a:pt x="10654" y="9029"/>
                        <a:pt x="10654" y="11699"/>
                      </a:cubicBezTo>
                      <a:cubicBezTo>
                        <a:pt x="10654" y="14104"/>
                        <a:pt x="12277" y="15131"/>
                        <a:pt x="18335" y="17171"/>
                      </a:cubicBezTo>
                      <a:cubicBezTo>
                        <a:pt x="20977" y="18061"/>
                        <a:pt x="23119" y="18916"/>
                        <a:pt x="24768" y="19732"/>
                      </a:cubicBezTo>
                      <a:cubicBezTo>
                        <a:pt x="27216" y="20945"/>
                        <a:pt x="30852" y="23626"/>
                        <a:pt x="30852" y="29278"/>
                      </a:cubicBezTo>
                      <a:cubicBezTo>
                        <a:pt x="30852" y="36513"/>
                        <a:pt x="25047" y="41851"/>
                        <a:pt x="15951" y="41851"/>
                      </a:cubicBezTo>
                      <a:cubicBezTo>
                        <a:pt x="6202" y="41851"/>
                        <a:pt x="155" y="36648"/>
                        <a:pt x="0" y="29218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2B57FC33-FD98-CFF0-BDF4-728A068FBB63}"/>
                    </a:ext>
                  </a:extLst>
                </p:cNvPr>
                <p:cNvSpPr/>
                <p:nvPr/>
              </p:nvSpPr>
              <p:spPr>
                <a:xfrm>
                  <a:off x="1677338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2 w 32072"/>
                    <a:gd name="connsiteY11" fmla="*/ 18393 h 40861"/>
                    <a:gd name="connsiteX12" fmla="*/ 16121 w 32072"/>
                    <a:gd name="connsiteY12" fmla="*/ 18393 h 40861"/>
                    <a:gd name="connsiteX13" fmla="*/ 21592 w 32072"/>
                    <a:gd name="connsiteY13" fmla="*/ 13271 h 40861"/>
                    <a:gd name="connsiteX14" fmla="*/ 16121 w 32072"/>
                    <a:gd name="connsiteY14" fmla="*/ 8265 h 40861"/>
                    <a:gd name="connsiteX15" fmla="*/ 9952 w 32072"/>
                    <a:gd name="connsiteY15" fmla="*/ 8265 h 40861"/>
                    <a:gd name="connsiteX16" fmla="*/ 9952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2" y="18393"/>
                      </a:moveTo>
                      <a:lnTo>
                        <a:pt x="16121" y="18393"/>
                      </a:lnTo>
                      <a:cubicBezTo>
                        <a:pt x="19736" y="18393"/>
                        <a:pt x="21592" y="16543"/>
                        <a:pt x="21592" y="13271"/>
                      </a:cubicBezTo>
                      <a:cubicBezTo>
                        <a:pt x="21592" y="10099"/>
                        <a:pt x="19700" y="8265"/>
                        <a:pt x="16121" y="8265"/>
                      </a:cubicBezTo>
                      <a:lnTo>
                        <a:pt x="9952" y="8265"/>
                      </a:lnTo>
                      <a:lnTo>
                        <a:pt x="9952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BC4979C7-E7D0-3C78-953E-F3FFB967E985}"/>
                    </a:ext>
                  </a:extLst>
                </p:cNvPr>
                <p:cNvSpPr/>
                <p:nvPr/>
              </p:nvSpPr>
              <p:spPr>
                <a:xfrm>
                  <a:off x="2078644" y="6239791"/>
                  <a:ext cx="32072" cy="40861"/>
                </a:xfrm>
                <a:custGeom>
                  <a:avLst/>
                  <a:gdLst>
                    <a:gd name="connsiteX0" fmla="*/ 20836 w 32072"/>
                    <a:gd name="connsiteY0" fmla="*/ 40861 h 40861"/>
                    <a:gd name="connsiteX1" fmla="*/ 12337 w 32072"/>
                    <a:gd name="connsiteY1" fmla="*/ 25435 h 40861"/>
                    <a:gd name="connsiteX2" fmla="*/ 9952 w 32072"/>
                    <a:gd name="connsiteY2" fmla="*/ 25435 h 40861"/>
                    <a:gd name="connsiteX3" fmla="*/ 9952 w 32072"/>
                    <a:gd name="connsiteY3" fmla="*/ 40861 h 40861"/>
                    <a:gd name="connsiteX4" fmla="*/ 0 w 32072"/>
                    <a:gd name="connsiteY4" fmla="*/ 40861 h 40861"/>
                    <a:gd name="connsiteX5" fmla="*/ 0 w 32072"/>
                    <a:gd name="connsiteY5" fmla="*/ 0 h 40861"/>
                    <a:gd name="connsiteX6" fmla="*/ 16704 w 32072"/>
                    <a:gd name="connsiteY6" fmla="*/ 0 h 40861"/>
                    <a:gd name="connsiteX7" fmla="*/ 31724 w 32072"/>
                    <a:gd name="connsiteY7" fmla="*/ 12862 h 40861"/>
                    <a:gd name="connsiteX8" fmla="*/ 22643 w 32072"/>
                    <a:gd name="connsiteY8" fmla="*/ 24678 h 40861"/>
                    <a:gd name="connsiteX9" fmla="*/ 32072 w 32072"/>
                    <a:gd name="connsiteY9" fmla="*/ 40861 h 40861"/>
                    <a:gd name="connsiteX10" fmla="*/ 20836 w 32072"/>
                    <a:gd name="connsiteY10" fmla="*/ 40861 h 40861"/>
                    <a:gd name="connsiteX11" fmla="*/ 9953 w 32072"/>
                    <a:gd name="connsiteY11" fmla="*/ 18393 h 40861"/>
                    <a:gd name="connsiteX12" fmla="*/ 16122 w 32072"/>
                    <a:gd name="connsiteY12" fmla="*/ 18393 h 40861"/>
                    <a:gd name="connsiteX13" fmla="*/ 21593 w 32072"/>
                    <a:gd name="connsiteY13" fmla="*/ 13271 h 40861"/>
                    <a:gd name="connsiteX14" fmla="*/ 16122 w 32072"/>
                    <a:gd name="connsiteY14" fmla="*/ 8265 h 40861"/>
                    <a:gd name="connsiteX15" fmla="*/ 9953 w 32072"/>
                    <a:gd name="connsiteY15" fmla="*/ 8265 h 40861"/>
                    <a:gd name="connsiteX16" fmla="*/ 9953 w 32072"/>
                    <a:gd name="connsiteY16" fmla="*/ 18393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072" h="40861">
                      <a:moveTo>
                        <a:pt x="20836" y="40861"/>
                      </a:moveTo>
                      <a:lnTo>
                        <a:pt x="12337" y="25435"/>
                      </a:lnTo>
                      <a:lnTo>
                        <a:pt x="9952" y="25435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704" y="0"/>
                      </a:lnTo>
                      <a:cubicBezTo>
                        <a:pt x="26288" y="0"/>
                        <a:pt x="31724" y="5239"/>
                        <a:pt x="31724" y="12862"/>
                      </a:cubicBezTo>
                      <a:cubicBezTo>
                        <a:pt x="31724" y="15578"/>
                        <a:pt x="30715" y="22266"/>
                        <a:pt x="22643" y="24678"/>
                      </a:cubicBezTo>
                      <a:lnTo>
                        <a:pt x="32072" y="40861"/>
                      </a:lnTo>
                      <a:lnTo>
                        <a:pt x="20836" y="40861"/>
                      </a:lnTo>
                      <a:close/>
                      <a:moveTo>
                        <a:pt x="9953" y="18393"/>
                      </a:moveTo>
                      <a:lnTo>
                        <a:pt x="16122" y="18393"/>
                      </a:lnTo>
                      <a:cubicBezTo>
                        <a:pt x="19737" y="18393"/>
                        <a:pt x="21593" y="16543"/>
                        <a:pt x="21593" y="13271"/>
                      </a:cubicBezTo>
                      <a:cubicBezTo>
                        <a:pt x="21593" y="10099"/>
                        <a:pt x="19701" y="8265"/>
                        <a:pt x="16122" y="8265"/>
                      </a:cubicBezTo>
                      <a:lnTo>
                        <a:pt x="9953" y="8265"/>
                      </a:lnTo>
                      <a:lnTo>
                        <a:pt x="9953" y="18393"/>
                      </a:ln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F92177B0-DE30-A491-170D-9A5E9DB6CF70}"/>
                    </a:ext>
                  </a:extLst>
                </p:cNvPr>
                <p:cNvSpPr/>
                <p:nvPr/>
              </p:nvSpPr>
              <p:spPr>
                <a:xfrm>
                  <a:off x="1972097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9D76AF89-6B80-752D-9E95-EEE2D9560A13}"/>
                    </a:ext>
                  </a:extLst>
                </p:cNvPr>
                <p:cNvSpPr/>
                <p:nvPr/>
              </p:nvSpPr>
              <p:spPr>
                <a:xfrm>
                  <a:off x="1881814" y="6239791"/>
                  <a:ext cx="31140" cy="40861"/>
                </a:xfrm>
                <a:custGeom>
                  <a:avLst/>
                  <a:gdLst>
                    <a:gd name="connsiteX0" fmla="*/ 16125 w 31140"/>
                    <a:gd name="connsiteY0" fmla="*/ 26192 h 40861"/>
                    <a:gd name="connsiteX1" fmla="*/ 9952 w 31140"/>
                    <a:gd name="connsiteY1" fmla="*/ 26192 h 40861"/>
                    <a:gd name="connsiteX2" fmla="*/ 9952 w 31140"/>
                    <a:gd name="connsiteY2" fmla="*/ 40861 h 40861"/>
                    <a:gd name="connsiteX3" fmla="*/ 0 w 31140"/>
                    <a:gd name="connsiteY3" fmla="*/ 40861 h 40861"/>
                    <a:gd name="connsiteX4" fmla="*/ 0 w 31140"/>
                    <a:gd name="connsiteY4" fmla="*/ 0 h 40861"/>
                    <a:gd name="connsiteX5" fmla="*/ 16125 w 31140"/>
                    <a:gd name="connsiteY5" fmla="*/ 0 h 40861"/>
                    <a:gd name="connsiteX6" fmla="*/ 31141 w 31140"/>
                    <a:gd name="connsiteY6" fmla="*/ 13154 h 40861"/>
                    <a:gd name="connsiteX7" fmla="*/ 16125 w 31140"/>
                    <a:gd name="connsiteY7" fmla="*/ 26192 h 40861"/>
                    <a:gd name="connsiteX8" fmla="*/ 21014 w 31140"/>
                    <a:gd name="connsiteY8" fmla="*/ 13154 h 40861"/>
                    <a:gd name="connsiteX9" fmla="*/ 15369 w 31140"/>
                    <a:gd name="connsiteY9" fmla="*/ 8033 h 40861"/>
                    <a:gd name="connsiteX10" fmla="*/ 9953 w 31140"/>
                    <a:gd name="connsiteY10" fmla="*/ 8033 h 40861"/>
                    <a:gd name="connsiteX11" fmla="*/ 9953 w 31140"/>
                    <a:gd name="connsiteY11" fmla="*/ 18276 h 40861"/>
                    <a:gd name="connsiteX12" fmla="*/ 15369 w 31140"/>
                    <a:gd name="connsiteY12" fmla="*/ 18276 h 40861"/>
                    <a:gd name="connsiteX13" fmla="*/ 21014 w 31140"/>
                    <a:gd name="connsiteY13" fmla="*/ 13154 h 4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140" h="40861">
                      <a:moveTo>
                        <a:pt x="16125" y="26192"/>
                      </a:moveTo>
                      <a:lnTo>
                        <a:pt x="9952" y="26192"/>
                      </a:lnTo>
                      <a:lnTo>
                        <a:pt x="9952" y="40861"/>
                      </a:lnTo>
                      <a:lnTo>
                        <a:pt x="0" y="40861"/>
                      </a:lnTo>
                      <a:lnTo>
                        <a:pt x="0" y="0"/>
                      </a:lnTo>
                      <a:lnTo>
                        <a:pt x="16125" y="0"/>
                      </a:lnTo>
                      <a:cubicBezTo>
                        <a:pt x="27253" y="0"/>
                        <a:pt x="31141" y="6715"/>
                        <a:pt x="31141" y="13154"/>
                      </a:cubicBezTo>
                      <a:cubicBezTo>
                        <a:pt x="31141" y="19855"/>
                        <a:pt x="26605" y="26192"/>
                        <a:pt x="16125" y="26192"/>
                      </a:cubicBezTo>
                      <a:close/>
                      <a:moveTo>
                        <a:pt x="21014" y="13154"/>
                      </a:moveTo>
                      <a:cubicBezTo>
                        <a:pt x="21014" y="11525"/>
                        <a:pt x="20622" y="8033"/>
                        <a:pt x="15369" y="8033"/>
                      </a:cubicBezTo>
                      <a:lnTo>
                        <a:pt x="9953" y="8033"/>
                      </a:lnTo>
                      <a:lnTo>
                        <a:pt x="9953" y="18276"/>
                      </a:lnTo>
                      <a:lnTo>
                        <a:pt x="15369" y="18276"/>
                      </a:lnTo>
                      <a:cubicBezTo>
                        <a:pt x="20587" y="18276"/>
                        <a:pt x="21014" y="14784"/>
                        <a:pt x="21014" y="13154"/>
                      </a:cubicBezTo>
                      <a:close/>
                    </a:path>
                  </a:pathLst>
                </a:custGeom>
                <a:solidFill>
                  <a:srgbClr val="23A7E6"/>
                </a:solidFill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5353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2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  <p:sldLayoutId id="2147485136" r:id="rId13"/>
    <p:sldLayoutId id="2147485137" r:id="rId14"/>
    <p:sldLayoutId id="2147485138" r:id="rId15"/>
    <p:sldLayoutId id="2147485139" r:id="rId16"/>
    <p:sldLayoutId id="2147485140" r:id="rId17"/>
    <p:sldLayoutId id="2147485141" r:id="rId18"/>
    <p:sldLayoutId id="2147485142" r:id="rId19"/>
    <p:sldLayoutId id="2147485143" r:id="rId20"/>
    <p:sldLayoutId id="2147485144" r:id="rId21"/>
    <p:sldLayoutId id="2147485145" r:id="rId22"/>
    <p:sldLayoutId id="2147485146" r:id="rId23"/>
    <p:sldLayoutId id="2147485147" r:id="rId24"/>
    <p:sldLayoutId id="2147485148" r:id="rId25"/>
    <p:sldLayoutId id="2147485149" r:id="rId26"/>
    <p:sldLayoutId id="2147485150" r:id="rId2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2736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Gill Sans Nova Inline Regular" panose="04020505020B01030204" pitchFamily="82" charset="0"/>
        <a:buChar char="&gt;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3200" indent="-230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1" orient="horz" pos="2160">
          <p15:clr>
            <a:srgbClr val="F26B43"/>
          </p15:clr>
        </p15:guide>
        <p15:guide id="1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73954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32" r:id="rId1"/>
    <p:sldLayoutId id="2147484933" r:id="rId2"/>
    <p:sldLayoutId id="2147484934" r:id="rId3"/>
    <p:sldLayoutId id="2147484935" r:id="rId4"/>
    <p:sldLayoutId id="2147484936" r:id="rId5"/>
    <p:sldLayoutId id="2147484937" r:id="rId6"/>
    <p:sldLayoutId id="2147484938" r:id="rId7"/>
    <p:sldLayoutId id="2147484939" r:id="rId8"/>
    <p:sldLayoutId id="2147484940" r:id="rId9"/>
    <p:sldLayoutId id="2147484941" r:id="rId10"/>
    <p:sldLayoutId id="2147484942" r:id="rId11"/>
    <p:sldLayoutId id="2147484943" r:id="rId12"/>
    <p:sldLayoutId id="2147484944" r:id="rId13"/>
    <p:sldLayoutId id="2147484945" r:id="rId14"/>
    <p:sldLayoutId id="2147484946" r:id="rId15"/>
    <p:sldLayoutId id="2147484947" r:id="rId16"/>
    <p:sldLayoutId id="2147484948" r:id="rId17"/>
    <p:sldLayoutId id="2147484949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393824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51" r:id="rId1"/>
    <p:sldLayoutId id="2147484952" r:id="rId2"/>
    <p:sldLayoutId id="2147484953" r:id="rId3"/>
    <p:sldLayoutId id="2147484954" r:id="rId4"/>
    <p:sldLayoutId id="2147484955" r:id="rId5"/>
    <p:sldLayoutId id="2147484956" r:id="rId6"/>
    <p:sldLayoutId id="2147484957" r:id="rId7"/>
    <p:sldLayoutId id="2147484958" r:id="rId8"/>
    <p:sldLayoutId id="2147484959" r:id="rId9"/>
    <p:sldLayoutId id="2147484960" r:id="rId10"/>
    <p:sldLayoutId id="2147484961" r:id="rId11"/>
    <p:sldLayoutId id="2147484962" r:id="rId12"/>
    <p:sldLayoutId id="2147484963" r:id="rId13"/>
    <p:sldLayoutId id="2147484964" r:id="rId14"/>
    <p:sldLayoutId id="2147484965" r:id="rId15"/>
    <p:sldLayoutId id="2147484966" r:id="rId16"/>
    <p:sldLayoutId id="2147484967" r:id="rId17"/>
    <p:sldLayoutId id="2147484968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rgbClr val="A29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10596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6" r:id="rId1"/>
    <p:sldLayoutId id="2147485047" r:id="rId2"/>
    <p:sldLayoutId id="2147485048" r:id="rId3"/>
    <p:sldLayoutId id="2147485049" r:id="rId4"/>
    <p:sldLayoutId id="2147485050" r:id="rId5"/>
    <p:sldLayoutId id="2147485051" r:id="rId6"/>
    <p:sldLayoutId id="2147485052" r:id="rId7"/>
    <p:sldLayoutId id="2147485053" r:id="rId8"/>
    <p:sldLayoutId id="2147485054" r:id="rId9"/>
    <p:sldLayoutId id="2147485055" r:id="rId10"/>
    <p:sldLayoutId id="2147485056" r:id="rId11"/>
    <p:sldLayoutId id="2147485057" r:id="rId12"/>
    <p:sldLayoutId id="2147485058" r:id="rId13"/>
    <p:sldLayoutId id="2147485059" r:id="rId14"/>
    <p:sldLayoutId id="2147485060" r:id="rId15"/>
    <p:sldLayoutId id="2147485061" r:id="rId16"/>
    <p:sldLayoutId id="2147485062" r:id="rId17"/>
    <p:sldLayoutId id="2147485063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rgbClr val="A298CA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77081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  <p:sldLayoutId id="2147484981" r:id="rId12"/>
    <p:sldLayoutId id="2147484982" r:id="rId13"/>
    <p:sldLayoutId id="2147484983" r:id="rId14"/>
    <p:sldLayoutId id="2147484984" r:id="rId15"/>
    <p:sldLayoutId id="2147484985" r:id="rId16"/>
    <p:sldLayoutId id="2147484986" r:id="rId17"/>
    <p:sldLayoutId id="2147484987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3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43288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89" r:id="rId1"/>
    <p:sldLayoutId id="2147484990" r:id="rId2"/>
    <p:sldLayoutId id="2147484991" r:id="rId3"/>
    <p:sldLayoutId id="2147484992" r:id="rId4"/>
    <p:sldLayoutId id="2147484993" r:id="rId5"/>
    <p:sldLayoutId id="2147484994" r:id="rId6"/>
    <p:sldLayoutId id="2147484995" r:id="rId7"/>
    <p:sldLayoutId id="2147484996" r:id="rId8"/>
    <p:sldLayoutId id="2147484997" r:id="rId9"/>
    <p:sldLayoutId id="2147484998" r:id="rId10"/>
    <p:sldLayoutId id="2147484999" r:id="rId11"/>
    <p:sldLayoutId id="2147485000" r:id="rId12"/>
    <p:sldLayoutId id="2147485001" r:id="rId13"/>
    <p:sldLayoutId id="2147485002" r:id="rId14"/>
    <p:sldLayoutId id="2147485003" r:id="rId15"/>
    <p:sldLayoutId id="2147485004" r:id="rId16"/>
    <p:sldLayoutId id="2147485005" r:id="rId17"/>
    <p:sldLayoutId id="2147485006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4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537089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08" r:id="rId1"/>
    <p:sldLayoutId id="2147485009" r:id="rId2"/>
    <p:sldLayoutId id="2147485010" r:id="rId3"/>
    <p:sldLayoutId id="2147485011" r:id="rId4"/>
    <p:sldLayoutId id="2147485012" r:id="rId5"/>
    <p:sldLayoutId id="2147485013" r:id="rId6"/>
    <p:sldLayoutId id="2147485014" r:id="rId7"/>
    <p:sldLayoutId id="2147485015" r:id="rId8"/>
    <p:sldLayoutId id="2147485016" r:id="rId9"/>
    <p:sldLayoutId id="2147485017" r:id="rId10"/>
    <p:sldLayoutId id="2147485018" r:id="rId11"/>
    <p:sldLayoutId id="2147485019" r:id="rId12"/>
    <p:sldLayoutId id="2147485020" r:id="rId13"/>
    <p:sldLayoutId id="2147485021" r:id="rId14"/>
    <p:sldLayoutId id="2147485022" r:id="rId15"/>
    <p:sldLayoutId id="2147485023" r:id="rId16"/>
    <p:sldLayoutId id="2147485024" r:id="rId17"/>
    <p:sldLayoutId id="2147485025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5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101563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27" r:id="rId1"/>
    <p:sldLayoutId id="2147485028" r:id="rId2"/>
    <p:sldLayoutId id="2147485029" r:id="rId3"/>
    <p:sldLayoutId id="2147485030" r:id="rId4"/>
    <p:sldLayoutId id="2147485031" r:id="rId5"/>
    <p:sldLayoutId id="2147485032" r:id="rId6"/>
    <p:sldLayoutId id="2147485033" r:id="rId7"/>
    <p:sldLayoutId id="2147485034" r:id="rId8"/>
    <p:sldLayoutId id="2147485035" r:id="rId9"/>
    <p:sldLayoutId id="2147485036" r:id="rId10"/>
    <p:sldLayoutId id="2147485037" r:id="rId11"/>
    <p:sldLayoutId id="2147485038" r:id="rId12"/>
    <p:sldLayoutId id="2147485039" r:id="rId13"/>
    <p:sldLayoutId id="2147485040" r:id="rId14"/>
    <p:sldLayoutId id="2147485041" r:id="rId15"/>
    <p:sldLayoutId id="2147485042" r:id="rId16"/>
    <p:sldLayoutId id="2147485043" r:id="rId17"/>
    <p:sldLayoutId id="2147485044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chemeClr val="accent6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47675" y="194598"/>
            <a:ext cx="1119346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47675" y="1296001"/>
            <a:ext cx="11193463" cy="476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728961" y="6292849"/>
            <a:ext cx="10235526" cy="3701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fr-FR"/>
              <a:t>Citeo | Dossier de candidature AAP TRI 2025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022676" y="6292849"/>
            <a:ext cx="718474" cy="370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DEBE2006-DBBB-B14E-BCD7-5B3626703F01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08578B-BB6B-4FFF-BE36-9AB83E93121C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51806" y="6404787"/>
            <a:ext cx="126264" cy="1494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765A5EF-CA17-411F-AE84-240F7218C99E}"/>
              </a:ext>
            </a:extLst>
          </p:cNvPr>
          <p:cNvSpPr/>
          <p:nvPr userDrawn="1"/>
        </p:nvSpPr>
        <p:spPr>
          <a:xfrm>
            <a:off x="540958" y="975619"/>
            <a:ext cx="669393" cy="60541"/>
          </a:xfrm>
          <a:prstGeom prst="rect">
            <a:avLst/>
          </a:prstGeom>
          <a:solidFill>
            <a:srgbClr val="FED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  <a:latin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5676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65" r:id="rId1"/>
    <p:sldLayoutId id="2147485066" r:id="rId2"/>
    <p:sldLayoutId id="2147485067" r:id="rId3"/>
    <p:sldLayoutId id="2147485068" r:id="rId4"/>
    <p:sldLayoutId id="2147485069" r:id="rId5"/>
    <p:sldLayoutId id="2147485070" r:id="rId6"/>
    <p:sldLayoutId id="2147485071" r:id="rId7"/>
    <p:sldLayoutId id="2147485072" r:id="rId8"/>
    <p:sldLayoutId id="2147485073" r:id="rId9"/>
    <p:sldLayoutId id="2147485074" r:id="rId10"/>
    <p:sldLayoutId id="2147485075" r:id="rId11"/>
    <p:sldLayoutId id="2147485076" r:id="rId12"/>
    <p:sldLayoutId id="2147485077" r:id="rId13"/>
    <p:sldLayoutId id="2147485078" r:id="rId14"/>
    <p:sldLayoutId id="2147485079" r:id="rId15"/>
    <p:sldLayoutId id="2147485080" r:id="rId16"/>
    <p:sldLayoutId id="2147485081" r:id="rId17"/>
    <p:sldLayoutId id="2147485082" r:id="rId18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kern="1200">
          <a:solidFill>
            <a:srgbClr val="FED27A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14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6575" indent="-179388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indent="-1778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987425" indent="-27305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47">
          <p15:clr>
            <a:srgbClr val="F26B43"/>
          </p15:clr>
        </p15:guide>
        <p15:guide id="3" pos="7333">
          <p15:clr>
            <a:srgbClr val="F26B43"/>
          </p15:clr>
        </p15:guide>
        <p15:guide id="4" orient="horz" pos="414">
          <p15:clr>
            <a:srgbClr val="F26B43"/>
          </p15:clr>
        </p15:guide>
        <p15:guide id="5" orient="horz" pos="3816">
          <p15:clr>
            <a:srgbClr val="F26B43"/>
          </p15:clr>
        </p15:guide>
        <p15:guide id="6" orient="horz" pos="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65E84-0AD3-FA84-08DA-9ACD74CAE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EA7C18-C39C-AF3C-D1A5-C0F49BF49EBC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630000" y="979200"/>
            <a:ext cx="10933200" cy="482400"/>
          </a:xfrm>
        </p:spPr>
        <p:txBody>
          <a:bodyPr/>
          <a:lstStyle/>
          <a:p>
            <a:r>
              <a:rPr lang="fr-FR"/>
              <a:t>Appel à projet Centres de Tri 2026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F6A8116-7E7F-23A1-63FD-CDDCD5CCE0E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630000" y="2338388"/>
            <a:ext cx="10933200" cy="1162800"/>
          </a:xfrm>
        </p:spPr>
        <p:txBody>
          <a:bodyPr>
            <a:normAutofit fontScale="62500" lnSpcReduction="20000"/>
          </a:bodyPr>
          <a:lstStyle/>
          <a:p>
            <a:r>
              <a:rPr lang="fr-FR" sz="2400" dirty="0"/>
              <a:t>Dossier de candidature à la catégorie 1 : amélioration des performances de centres de tri</a:t>
            </a:r>
          </a:p>
          <a:p>
            <a:endParaRPr lang="fr-FR" sz="2400" dirty="0"/>
          </a:p>
          <a:p>
            <a:endParaRPr lang="fr-FR" sz="2400" dirty="0"/>
          </a:p>
          <a:p>
            <a:r>
              <a:rPr lang="fr-FR" sz="2400" dirty="0"/>
              <a:t>Date limite de dépôt de  candidature 04 SEPTEMBRE 2026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0C6E14C-22CD-D5D9-C121-1A20848445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/>
              <a:t>Nom et code du centre de tri porteur du projet</a:t>
            </a:r>
          </a:p>
        </p:txBody>
      </p:sp>
    </p:spTree>
    <p:extLst>
      <p:ext uri="{BB962C8B-B14F-4D97-AF65-F5344CB8AC3E}">
        <p14:creationId xmlns:p14="http://schemas.microsoft.com/office/powerpoint/2010/main" val="1057808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FC49C-3F99-351C-0788-B07F7C800DE2}"/>
              </a:ext>
            </a:extLst>
          </p:cNvPr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fr-FR"/>
              <a:t>Rappel des modalités de candidature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3BC019-0AF7-DB8C-808D-046E87C6D2CE}"/>
              </a:ext>
            </a:extLst>
          </p:cNvPr>
          <p:cNvSpPr>
            <a:spLocks noGrp="1"/>
          </p:cNvSpPr>
          <p:nvPr>
            <p:ph idx="1"/>
          </p:nvPr>
        </p:nvSpPr>
        <p:spPr bwMode="gray">
          <a:xfrm>
            <a:off x="633368" y="4400506"/>
            <a:ext cx="10310400" cy="1595848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r-FR" sz="1200" b="1" dirty="0"/>
              <a:t>Dépôt du dossier technique finalisée 15 juin – 04 septembre</a:t>
            </a:r>
            <a:endParaRPr lang="en-US" sz="1200" dirty="0"/>
          </a:p>
          <a:p>
            <a:r>
              <a:rPr lang="fr-FR" sz="1200" b="1" dirty="0"/>
              <a:t>Audition des candidats : 21 septembre – 2 octobre</a:t>
            </a:r>
            <a:endParaRPr lang="en-US" sz="1200" dirty="0"/>
          </a:p>
          <a:p>
            <a:r>
              <a:rPr lang="fr-FR" sz="1200" b="1" dirty="0"/>
              <a:t>Réception des dossiers intégrant les échanges et retour auditions : Septembre – Octobre </a:t>
            </a:r>
            <a:endParaRPr lang="en-US" sz="1200" dirty="0"/>
          </a:p>
          <a:p>
            <a:r>
              <a:rPr lang="fr-FR" sz="1200" b="1" dirty="0"/>
              <a:t>Evaluation et sélection des projets : novembre – décembre  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1B6F2E3-54B6-93FC-CD8B-57AA04CCA2B5}"/>
              </a:ext>
            </a:extLst>
          </p:cNvPr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54AA69-6127-4C1C-903D-4A6DAD6607A0}" type="datetime1">
              <a:rPr kumimoji="0" lang="en-GB" sz="1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alpha val="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12/06/2026</a:t>
            </a:fld>
            <a:endParaRPr kumimoji="0" lang="fr-FR" sz="100" b="0" i="0" u="none" strike="noStrike" kern="1200" cap="none" spc="0" normalizeH="0" baseline="0" noProof="0">
              <a:ln>
                <a:noFill/>
              </a:ln>
              <a:solidFill>
                <a:srgbClr val="000000">
                  <a:alpha val="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D88FAD8-7406-69E2-0438-CC909051C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3E91DC-5C0F-443B-9617-CF521B799BE5}" type="slidenum">
              <a:rPr kumimoji="0" lang="fr-FR" sz="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3E38DDA-3E70-AAB0-BF8C-E2496DB91A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3368" y="3696866"/>
            <a:ext cx="10310399" cy="619200"/>
          </a:xfrm>
        </p:spPr>
        <p:txBody>
          <a:bodyPr/>
          <a:lstStyle/>
          <a:p>
            <a:r>
              <a:rPr lang="fr-F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Rappel des étapes de candidature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4B556AF1-2CF3-0139-A25B-3CAD00E91B34}"/>
              </a:ext>
            </a:extLst>
          </p:cNvPr>
          <p:cNvSpPr txBox="1">
            <a:spLocks/>
          </p:cNvSpPr>
          <p:nvPr/>
        </p:nvSpPr>
        <p:spPr bwMode="gray">
          <a:xfrm>
            <a:off x="633368" y="1648188"/>
            <a:ext cx="10310400" cy="8093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36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Gill Sans Nova Inline Regular" panose="04020505020B01030204" pitchFamily="82" charset="0"/>
              <a:buChar char="&gt;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3200" indent="-2304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fr-FR"/>
              <a:t>Le candidat remplira ce document « dossier de candidature » avec les éléments demandés. Le candidat précisera, quand l’information n’est pas disponible à date, et la raison de la non-disponibilité</a:t>
            </a:r>
            <a:r>
              <a:rPr lang="en-US"/>
              <a:t>​</a:t>
            </a:r>
          </a:p>
          <a:p>
            <a:pPr fontAlgn="base"/>
            <a:r>
              <a:rPr lang="fr-FR"/>
              <a:t>​</a:t>
            </a:r>
          </a:p>
          <a:p>
            <a:pPr fontAlgn="base"/>
            <a:r>
              <a:rPr lang="fr-FR"/>
              <a:t>Ce document peut servir de support de présentation pour les auditions si le candidat le souhaite</a:t>
            </a:r>
            <a:r>
              <a:rPr lang="en-US"/>
              <a:t>​</a:t>
            </a:r>
          </a:p>
          <a:p>
            <a:pPr fontAlgn="base"/>
            <a:r>
              <a:rPr lang="fr-FR"/>
              <a:t>​</a:t>
            </a:r>
          </a:p>
          <a:p>
            <a:pPr fontAlgn="base"/>
            <a:r>
              <a:rPr lang="fr-FR"/>
              <a:t>La forme du support est libre à condition de contenir a minima les informations et les tableaux demandés dans ce document.</a:t>
            </a:r>
            <a:endParaRPr lang="en-US"/>
          </a:p>
          <a:p>
            <a:endParaRPr lang="fr-FR" sz="1200"/>
          </a:p>
        </p:txBody>
      </p:sp>
    </p:spTree>
    <p:extLst>
      <p:ext uri="{BB962C8B-B14F-4D97-AF65-F5344CB8AC3E}">
        <p14:creationId xmlns:p14="http://schemas.microsoft.com/office/powerpoint/2010/main" val="3372223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FB34BC3-D47E-C45F-9EB8-1EAFE1D2D7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7434F78-5FF6-0791-195D-A8B631CF8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Présentation du candidat catégorie 1 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313F5348-1DB7-B91A-9FD7-D76A23C7282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Cette partie devra contenir impérativement à minima :</a:t>
            </a:r>
          </a:p>
          <a:p>
            <a:r>
              <a:rPr lang="fr-FR" b="1" dirty="0">
                <a:solidFill>
                  <a:schemeClr val="accent6"/>
                </a:solidFill>
              </a:rPr>
              <a:t>Cette partie devra contenir impérativement à minima :</a:t>
            </a:r>
          </a:p>
          <a:p>
            <a:endParaRPr lang="fr-FR" b="1" dirty="0">
              <a:solidFill>
                <a:schemeClr val="accent6"/>
              </a:solidFill>
            </a:endParaRP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152F548-AF14-1506-EF24-ECD2A6810E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57955"/>
              </p:ext>
            </p:extLst>
          </p:nvPr>
        </p:nvGraphicFramePr>
        <p:xfrm>
          <a:off x="447675" y="1975152"/>
          <a:ext cx="3401514" cy="296895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16851">
                  <a:extLst>
                    <a:ext uri="{9D8B030D-6E8A-4147-A177-3AD203B41FA5}">
                      <a16:colId xmlns:a16="http://schemas.microsoft.com/office/drawing/2014/main" val="1330262464"/>
                    </a:ext>
                  </a:extLst>
                </a:gridCol>
                <a:gridCol w="1384663">
                  <a:extLst>
                    <a:ext uri="{9D8B030D-6E8A-4147-A177-3AD203B41FA5}">
                      <a16:colId xmlns:a16="http://schemas.microsoft.com/office/drawing/2014/main" val="2820844407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Date de mise en service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992469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fr-FR" sz="1200" b="0"/>
                        <a:t>Date de modernisation ( derniers travaux)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04340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fr-FR" sz="1200" b="0"/>
                        <a:t>Date de passage en 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88062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fr-FR" sz="1200" b="0"/>
                        <a:t>Population cliente à date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33261"/>
                  </a:ext>
                </a:extLst>
              </a:tr>
              <a:tr h="500078">
                <a:tc>
                  <a:txBody>
                    <a:bodyPr/>
                    <a:lstStyle/>
                    <a:p>
                      <a:r>
                        <a:rPr lang="fr-FR" sz="1200" b="0"/>
                        <a:t>Tonnage traité à date 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51738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200" b="0"/>
                        <a:t>Dont tonnage de la collecte Hors foyer(t/an)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65246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FR" sz="1200" b="0"/>
                        <a:t>Dont tonnage issu de la restauration(t/an)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805419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40600538-E9F8-6B17-150E-1C369C9DA4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603654"/>
              </p:ext>
            </p:extLst>
          </p:nvPr>
        </p:nvGraphicFramePr>
        <p:xfrm>
          <a:off x="5706208" y="1915346"/>
          <a:ext cx="5565398" cy="390722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21996">
                  <a:extLst>
                    <a:ext uri="{9D8B030D-6E8A-4147-A177-3AD203B41FA5}">
                      <a16:colId xmlns:a16="http://schemas.microsoft.com/office/drawing/2014/main" val="1330262464"/>
                    </a:ext>
                  </a:extLst>
                </a:gridCol>
                <a:gridCol w="1443402">
                  <a:extLst>
                    <a:ext uri="{9D8B030D-6E8A-4147-A177-3AD203B41FA5}">
                      <a16:colId xmlns:a16="http://schemas.microsoft.com/office/drawing/2014/main" val="2820844407"/>
                    </a:ext>
                  </a:extLst>
                </a:gridCol>
              </a:tblGrid>
              <a:tr h="4532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Modèle de tri à date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043402"/>
                  </a:ext>
                </a:extLst>
              </a:tr>
              <a:tr h="4240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 concerné date de passage au flux développement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880627"/>
                  </a:ext>
                </a:extLst>
              </a:tr>
              <a:tr h="45326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Capacité nominale du centre de tri sur 2 postes en t/an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533261"/>
                  </a:ext>
                </a:extLst>
              </a:tr>
              <a:tr h="45326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 </a:t>
                      </a:r>
                      <a:r>
                        <a:rPr lang="fr-FR" sz="1200" b="0" kern="120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Multimatériaux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0261228"/>
                  </a:ext>
                </a:extLst>
              </a:tr>
              <a:tr h="45326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Emballages*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400194"/>
                  </a:ext>
                </a:extLst>
              </a:tr>
              <a:tr h="453265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Métaux - Plastiques - PCC*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2687163"/>
                  </a:ext>
                </a:extLst>
              </a:tr>
              <a:tr h="40562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de chaine - Flux fibreux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(tonne par heure de fonctionnement de la chaîne) t/h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729341"/>
                  </a:ext>
                </a:extLst>
              </a:tr>
              <a:tr h="40562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Opérateurs de tri (par poste de fonctionnement)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78057"/>
                  </a:ext>
                </a:extLst>
              </a:tr>
              <a:tr h="40562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Autres personnels </a:t>
                      </a:r>
                      <a:b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(sur la totalité des postes de fonctionnement)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73371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41AE8731-243C-FFB4-FF88-777138A66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865524"/>
              </p:ext>
            </p:extLst>
          </p:nvPr>
        </p:nvGraphicFramePr>
        <p:xfrm>
          <a:off x="7428412" y="81246"/>
          <a:ext cx="4563291" cy="731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13980">
                  <a:extLst>
                    <a:ext uri="{9D8B030D-6E8A-4147-A177-3AD203B41FA5}">
                      <a16:colId xmlns:a16="http://schemas.microsoft.com/office/drawing/2014/main" val="351628731"/>
                    </a:ext>
                  </a:extLst>
                </a:gridCol>
                <a:gridCol w="2849311">
                  <a:extLst>
                    <a:ext uri="{9D8B030D-6E8A-4147-A177-3AD203B41FA5}">
                      <a16:colId xmlns:a16="http://schemas.microsoft.com/office/drawing/2014/main" val="34223393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Propriétaire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7547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fr-FR" sz="1200" b="0"/>
                        <a:t>Porteur du projet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7322890"/>
                  </a:ext>
                </a:extLst>
              </a:tr>
            </a:tbl>
          </a:graphicData>
        </a:graphic>
      </p:graphicFrame>
      <p:sp>
        <p:nvSpPr>
          <p:cNvPr id="9" name="ZoneTexte 8">
            <a:extLst>
              <a:ext uri="{FF2B5EF4-FFF2-40B4-BE49-F238E27FC236}">
                <a16:creationId xmlns:a16="http://schemas.microsoft.com/office/drawing/2014/main" id="{3B67BBC5-933F-8EE1-D3AE-9E2B89DBC890}"/>
              </a:ext>
            </a:extLst>
          </p:cNvPr>
          <p:cNvSpPr txBox="1"/>
          <p:nvPr/>
        </p:nvSpPr>
        <p:spPr>
          <a:xfrm>
            <a:off x="5901955" y="6057900"/>
            <a:ext cx="6237605" cy="423193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050"/>
              <a:t>Flux "Emballages" intègre les aciers, aluminiums, PCC, plastiques rigides et souples, cartonnettes</a:t>
            </a:r>
            <a:endParaRPr lang="fr-FR" sz="1050">
              <a:cs typeface="Arial"/>
            </a:endParaRPr>
          </a:p>
          <a:p>
            <a:r>
              <a:rPr lang="fr-FR" sz="1050">
                <a:cs typeface="Arial"/>
              </a:rPr>
              <a:t>Flux "Métaux-Plastiques-PCC" intègre </a:t>
            </a:r>
            <a:r>
              <a:rPr lang="fr-FR" sz="1100">
                <a:cs typeface="Arial"/>
              </a:rPr>
              <a:t>les aciers, aluminiums, PCC, plastiques rigides et souples</a:t>
            </a:r>
          </a:p>
        </p:txBody>
      </p:sp>
    </p:spTree>
    <p:extLst>
      <p:ext uri="{BB962C8B-B14F-4D97-AF65-F5344CB8AC3E}">
        <p14:creationId xmlns:p14="http://schemas.microsoft.com/office/powerpoint/2010/main" val="1907491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765D534-97C6-DE78-BD5D-E3D9E08095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8D24EC6-60AB-3BFE-0EEA-7AB335055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Présentation du projet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1759F6A6-15B9-D693-C3CB-DD73AE8B137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3368" y="2969951"/>
            <a:ext cx="10392186" cy="2129587"/>
          </a:xfrm>
        </p:spPr>
        <p:txBody>
          <a:bodyPr/>
          <a:lstStyle/>
          <a:p>
            <a:pPr algn="just"/>
            <a:r>
              <a:rPr lang="fr-FR" dirty="0"/>
              <a:t>Ici le candidat présentera succinctement les raisons, les contextes, les problématiques, les objectifs ( économiques, techniques, conditions de travail) qui le mènent à candidater pour la catégorie 1.</a:t>
            </a:r>
          </a:p>
          <a:p>
            <a:pPr algn="just"/>
            <a:endParaRPr lang="fr-FR" dirty="0"/>
          </a:p>
          <a:p>
            <a:pPr algn="just"/>
            <a:r>
              <a:rPr lang="fr-FR" dirty="0"/>
              <a:t>Le candidat argumentera l’éligibilité de sa candidature par rapport aux conditions d’éligibilités définis dans le cahier des charges.</a:t>
            </a:r>
          </a:p>
          <a:p>
            <a:pPr algn="just"/>
            <a:endParaRPr lang="fr-FR" dirty="0"/>
          </a:p>
          <a:p>
            <a:pPr algn="just"/>
            <a:r>
              <a:rPr lang="fr-FR" dirty="0"/>
              <a:t>Le candidat argumentera la pertinence de son projet ( avantages pour les collectivités clientes, pérennité du centre de tri, retour sur investissement du projet)</a:t>
            </a:r>
          </a:p>
          <a:p>
            <a:pPr algn="just"/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1D6B631-7237-5EF9-B37E-843BE64DD187}"/>
              </a:ext>
            </a:extLst>
          </p:cNvPr>
          <p:cNvSpPr txBox="1"/>
          <p:nvPr/>
        </p:nvSpPr>
        <p:spPr>
          <a:xfrm>
            <a:off x="357188" y="1483862"/>
            <a:ext cx="611187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Cette partie devra contenir impérativement à minima  les points ci- dessous  :</a:t>
            </a:r>
          </a:p>
        </p:txBody>
      </p:sp>
    </p:spTree>
    <p:extLst>
      <p:ext uri="{BB962C8B-B14F-4D97-AF65-F5344CB8AC3E}">
        <p14:creationId xmlns:p14="http://schemas.microsoft.com/office/powerpoint/2010/main" val="893773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765D534-97C6-DE78-BD5D-E3D9E08095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8D24EC6-60AB-3BFE-0EEA-7AB335055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68" y="67911"/>
            <a:ext cx="11744325" cy="60486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sz="1600" b="1"/>
              <a:t>Catégorie 1 : A</a:t>
            </a:r>
            <a:r>
              <a:rPr lang="fr-FR" sz="1600"/>
              <a:t>mélioration des performances de centres de tri</a:t>
            </a:r>
            <a:br>
              <a:rPr lang="fr-FR" sz="1600"/>
            </a:br>
            <a:r>
              <a:rPr lang="fr-FR" sz="1600"/>
              <a:t>Présentation du projet</a:t>
            </a:r>
            <a:endParaRPr lang="fr-FR" sz="1600" b="1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1759F6A6-15B9-D693-C3CB-DD73AE8B137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9268" y="1014813"/>
            <a:ext cx="10508701" cy="5616041"/>
          </a:xfrm>
        </p:spPr>
        <p:txBody>
          <a:bodyPr/>
          <a:lstStyle/>
          <a:p>
            <a:r>
              <a:rPr lang="fr-FR" sz="1200" dirty="0"/>
              <a:t>La solution technique finale est-elle définie? : préciser l’état d’avancement de la réflexion sur le projet</a:t>
            </a:r>
          </a:p>
          <a:p>
            <a:endParaRPr lang="fr-FR" sz="1100" dirty="0"/>
          </a:p>
          <a:p>
            <a:endParaRPr lang="fr-FR" sz="1100" dirty="0"/>
          </a:p>
          <a:p>
            <a:endParaRPr lang="fr-FR" sz="1100" dirty="0"/>
          </a:p>
          <a:p>
            <a:endParaRPr lang="fr-FR" sz="1100" dirty="0"/>
          </a:p>
          <a:p>
            <a:endParaRPr lang="fr-FR" sz="1100" dirty="0"/>
          </a:p>
          <a:p>
            <a:endParaRPr lang="fr-FR" sz="1100" dirty="0"/>
          </a:p>
          <a:p>
            <a:endParaRPr lang="fr-FR" sz="1100" dirty="0"/>
          </a:p>
          <a:p>
            <a:pPr>
              <a:lnSpc>
                <a:spcPct val="90000"/>
              </a:lnSpc>
              <a:spcBef>
                <a:spcPts val="1000"/>
              </a:spcBef>
            </a:pPr>
            <a:endParaRPr lang="fr-FR" sz="1100" dirty="0">
              <a:solidFill>
                <a:srgbClr val="23A7E6"/>
              </a:solidFill>
              <a:latin typeface="Gill Sans MT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</a:rPr>
              <a:t>Maturité du projet // Etat d'avancement du projet et planning de réalisation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</a:rPr>
              <a:t>Descriptif technique détaillé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</a:rPr>
              <a:t>Descriptif  financier du projet par poste de dépenses 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fr-FR" sz="1100" dirty="0">
                <a:solidFill>
                  <a:srgbClr val="23A7E6"/>
                </a:solidFill>
                <a:latin typeface="Gill Sans MT"/>
              </a:rPr>
              <a:t>Synoptique</a:t>
            </a:r>
          </a:p>
          <a:p>
            <a:endParaRPr lang="fr-FR" sz="1100" dirty="0"/>
          </a:p>
          <a:p>
            <a:endParaRPr lang="fr-FR" sz="1100" dirty="0"/>
          </a:p>
          <a:p>
            <a:r>
              <a:rPr lang="fr-FR" sz="1100" dirty="0"/>
              <a:t>Selon l’état d’avancement du projet , le centre de tri détaillera pour chaque objectif, les détails des actions/travaux envisagés, les montants et la nature des investissements prévus: </a:t>
            </a:r>
          </a:p>
          <a:p>
            <a:endParaRPr lang="fr-FR" sz="1100" dirty="0"/>
          </a:p>
          <a:p>
            <a:pPr marL="342900" indent="-342900">
              <a:buAutoNum type="arabicPeriod"/>
            </a:pPr>
            <a:r>
              <a:rPr lang="fr-FR" sz="1100" dirty="0">
                <a:effectLst/>
                <a:latin typeface="Gill Sans MT" panose="020B0502020104020203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Diminuer le taux d’emballages ou de papier dans les refus.​</a:t>
            </a:r>
          </a:p>
          <a:p>
            <a:pPr marL="342900" indent="-342900">
              <a:buAutoNum type="arabicPeriod"/>
            </a:pPr>
            <a:r>
              <a:rPr lang="fr-FR" sz="1100" dirty="0">
                <a:effectLst/>
                <a:latin typeface="Gill Sans MT" panose="020B0502020104020203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Améliorer le captage des petits emballages.​</a:t>
            </a:r>
          </a:p>
          <a:p>
            <a:pPr marL="342900" indent="-342900">
              <a:buAutoNum type="arabicPeriod"/>
            </a:pPr>
            <a:r>
              <a:rPr lang="fr-FR" sz="1100" dirty="0">
                <a:effectLst/>
                <a:latin typeface="Gill Sans MT" panose="020B0502020104020203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Amélioration significative du taux de captage des plastiques à minima</a:t>
            </a:r>
            <a:endParaRPr lang="fr-FR" sz="1100" dirty="0">
              <a:latin typeface="Gill Sans MT" panose="020B0502020104020203" pitchFamily="34" charset="0"/>
              <a:ea typeface="Gill Sans MT" panose="020B0502020104020203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2C7DB9F-E2D8-65EB-F146-F7F760A48799}"/>
              </a:ext>
            </a:extLst>
          </p:cNvPr>
          <p:cNvSpPr txBox="1"/>
          <p:nvPr/>
        </p:nvSpPr>
        <p:spPr>
          <a:xfrm>
            <a:off x="8779419" y="141581"/>
            <a:ext cx="2825614" cy="9387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100" b="1">
                <a:solidFill>
                  <a:schemeClr val="accent1"/>
                </a:solidFill>
              </a:rPr>
              <a:t>Cette partie doit à minima contenir les informations ci-dessous</a:t>
            </a:r>
          </a:p>
          <a:p>
            <a:r>
              <a:rPr lang="fr-FR" sz="1100" b="1">
                <a:solidFill>
                  <a:srgbClr val="E6007E"/>
                </a:solidFill>
                <a:latin typeface="Arial" panose="020B0604020202020204"/>
              </a:rPr>
              <a:t>Le candidat est libre de la mise en forme des données</a:t>
            </a:r>
            <a:endParaRPr kumimoji="0" lang="fr-FR" sz="1100" b="1" i="0" u="none" strike="noStrike" kern="1200" cap="none" spc="0" normalizeH="0" baseline="0" noProof="0">
              <a:ln>
                <a:noFill/>
              </a:ln>
              <a:solidFill>
                <a:srgbClr val="E6007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fr-FR" sz="1100" b="1">
              <a:solidFill>
                <a:schemeClr val="accent1"/>
              </a:solidFill>
            </a:endParaRP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F2519787-1BCD-78D4-1D2B-E458D92CC4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731302"/>
              </p:ext>
            </p:extLst>
          </p:nvPr>
        </p:nvGraphicFramePr>
        <p:xfrm>
          <a:off x="499268" y="1698886"/>
          <a:ext cx="5500469" cy="636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81033">
                  <a:extLst>
                    <a:ext uri="{9D8B030D-6E8A-4147-A177-3AD203B41FA5}">
                      <a16:colId xmlns:a16="http://schemas.microsoft.com/office/drawing/2014/main" val="660440911"/>
                    </a:ext>
                  </a:extLst>
                </a:gridCol>
                <a:gridCol w="1519436">
                  <a:extLst>
                    <a:ext uri="{9D8B030D-6E8A-4147-A177-3AD203B41FA5}">
                      <a16:colId xmlns:a16="http://schemas.microsoft.com/office/drawing/2014/main" val="251600048"/>
                    </a:ext>
                  </a:extLst>
                </a:gridCol>
              </a:tblGrid>
              <a:tr h="318335">
                <a:tc>
                  <a:txBody>
                    <a:bodyPr/>
                    <a:lstStyle/>
                    <a:p>
                      <a:r>
                        <a:rPr lang="fr-FR" sz="1000" b="0">
                          <a:solidFill>
                            <a:schemeClr val="tx1"/>
                          </a:solidFill>
                        </a:rPr>
                        <a:t>Montant total du projet en € 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5353447"/>
                  </a:ext>
                </a:extLst>
              </a:tr>
              <a:tr h="318335">
                <a:tc>
                  <a:txBody>
                    <a:bodyPr/>
                    <a:lstStyle/>
                    <a:p>
                      <a:r>
                        <a:rPr lang="fr-FR" sz="1000"/>
                        <a:t>Montant financier demandé à Citeo en € 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71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8733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FB34BC3-D47E-C45F-9EB8-1EAFE1D2D7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C7434F78-5FF6-0791-195D-A8B631CF8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Catégorie 1 : indicateurs</a:t>
            </a:r>
            <a:endParaRPr lang="fr-FR">
              <a:cs typeface="Arial"/>
            </a:endParaRP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313F5348-1DB7-B91A-9FD7-D76A23C7282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FR" b="1">
                <a:solidFill>
                  <a:schemeClr val="accent6"/>
                </a:solidFill>
              </a:rPr>
              <a:t>Cette partie devra contenir  à minima :</a:t>
            </a:r>
          </a:p>
          <a:p>
            <a:endParaRPr lang="fr-FR" b="1">
              <a:solidFill>
                <a:schemeClr val="accent6"/>
              </a:solidFill>
            </a:endParaRP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2B701867-CAE9-D040-CA3F-1BBC024CB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264730"/>
              </p:ext>
            </p:extLst>
          </p:nvPr>
        </p:nvGraphicFramePr>
        <p:xfrm>
          <a:off x="173620" y="1716910"/>
          <a:ext cx="6387024" cy="296683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08326">
                  <a:extLst>
                    <a:ext uri="{9D8B030D-6E8A-4147-A177-3AD203B41FA5}">
                      <a16:colId xmlns:a16="http://schemas.microsoft.com/office/drawing/2014/main" val="2654065834"/>
                    </a:ext>
                  </a:extLst>
                </a:gridCol>
                <a:gridCol w="1060951">
                  <a:extLst>
                    <a:ext uri="{9D8B030D-6E8A-4147-A177-3AD203B41FA5}">
                      <a16:colId xmlns:a16="http://schemas.microsoft.com/office/drawing/2014/main" val="3044065411"/>
                    </a:ext>
                  </a:extLst>
                </a:gridCol>
                <a:gridCol w="1040524">
                  <a:extLst>
                    <a:ext uri="{9D8B030D-6E8A-4147-A177-3AD203B41FA5}">
                      <a16:colId xmlns:a16="http://schemas.microsoft.com/office/drawing/2014/main" val="1944087493"/>
                    </a:ext>
                  </a:extLst>
                </a:gridCol>
                <a:gridCol w="998482">
                  <a:extLst>
                    <a:ext uri="{9D8B030D-6E8A-4147-A177-3AD203B41FA5}">
                      <a16:colId xmlns:a16="http://schemas.microsoft.com/office/drawing/2014/main" val="3917246897"/>
                    </a:ext>
                  </a:extLst>
                </a:gridCol>
                <a:gridCol w="1578741">
                  <a:extLst>
                    <a:ext uri="{9D8B030D-6E8A-4147-A177-3AD203B41FA5}">
                      <a16:colId xmlns:a16="http://schemas.microsoft.com/office/drawing/2014/main" val="231716026"/>
                    </a:ext>
                  </a:extLst>
                </a:gridCol>
              </a:tblGrid>
              <a:tr h="284592">
                <a:tc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2024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2025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>
                          <a:solidFill>
                            <a:schemeClr val="tx1"/>
                          </a:solidFill>
                        </a:rPr>
                        <a:t>Objectif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1346624"/>
                  </a:ext>
                </a:extLst>
              </a:tr>
              <a:tr h="28459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Débit horaire (t/h)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960236"/>
                  </a:ext>
                </a:extLst>
              </a:tr>
              <a:tr h="284592">
                <a:tc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Taux d’utilisation de la chaine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428369"/>
                  </a:ext>
                </a:extLst>
              </a:tr>
              <a:tr h="3689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Nombre d’opérateurs de tri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228118"/>
                  </a:ext>
                </a:extLst>
              </a:tr>
              <a:tr h="474319">
                <a:tc>
                  <a:txBody>
                    <a:bodyPr/>
                    <a:lstStyle/>
                    <a:p>
                      <a:r>
                        <a:rPr lang="fr-FR" sz="1200" b="0"/>
                        <a:t>Taux de refus (%)</a:t>
                      </a:r>
                    </a:p>
                    <a:p>
                      <a:r>
                        <a:rPr lang="fr-FR" sz="1200" b="0"/>
                        <a:t> ( moyenne 3 dernières années)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63086"/>
                  </a:ext>
                </a:extLst>
              </a:tr>
              <a:tr h="474319">
                <a:tc>
                  <a:txBody>
                    <a:bodyPr/>
                    <a:lstStyle/>
                    <a:p>
                      <a:r>
                        <a:rPr lang="fr-FR" sz="1200" b="0"/>
                        <a:t>Taux de valorisable dans le refus  (%)</a:t>
                      </a:r>
                    </a:p>
                    <a:p>
                      <a:r>
                        <a:rPr lang="fr-FR" sz="1200" b="0"/>
                        <a:t>( moyenne 3 dernières années)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4137384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494A4D30-FE5D-47E3-4F5F-51C2B39F6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870015"/>
              </p:ext>
            </p:extLst>
          </p:nvPr>
        </p:nvGraphicFramePr>
        <p:xfrm>
          <a:off x="6753027" y="982182"/>
          <a:ext cx="4854696" cy="47246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15107">
                  <a:extLst>
                    <a:ext uri="{9D8B030D-6E8A-4147-A177-3AD203B41FA5}">
                      <a16:colId xmlns:a16="http://schemas.microsoft.com/office/drawing/2014/main" val="586683729"/>
                    </a:ext>
                  </a:extLst>
                </a:gridCol>
                <a:gridCol w="757646">
                  <a:extLst>
                    <a:ext uri="{9D8B030D-6E8A-4147-A177-3AD203B41FA5}">
                      <a16:colId xmlns:a16="http://schemas.microsoft.com/office/drawing/2014/main" val="3458194745"/>
                    </a:ext>
                  </a:extLst>
                </a:gridCol>
                <a:gridCol w="818605">
                  <a:extLst>
                    <a:ext uri="{9D8B030D-6E8A-4147-A177-3AD203B41FA5}">
                      <a16:colId xmlns:a16="http://schemas.microsoft.com/office/drawing/2014/main" val="3808061793"/>
                    </a:ext>
                  </a:extLst>
                </a:gridCol>
                <a:gridCol w="836023">
                  <a:extLst>
                    <a:ext uri="{9D8B030D-6E8A-4147-A177-3AD203B41FA5}">
                      <a16:colId xmlns:a16="http://schemas.microsoft.com/office/drawing/2014/main" val="3667295680"/>
                    </a:ext>
                  </a:extLst>
                </a:gridCol>
                <a:gridCol w="827315">
                  <a:extLst>
                    <a:ext uri="{9D8B030D-6E8A-4147-A177-3AD203B41FA5}">
                      <a16:colId xmlns:a16="http://schemas.microsoft.com/office/drawing/2014/main" val="13213217"/>
                    </a:ext>
                  </a:extLst>
                </a:gridCol>
              </a:tblGrid>
              <a:tr h="442068">
                <a:tc rowSpan="2">
                  <a:txBody>
                    <a:bodyPr/>
                    <a:lstStyle/>
                    <a:p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Matériaux sortants </a:t>
                      </a:r>
                    </a:p>
                    <a:p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( selon modèle de tri)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Taux de captage 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Qualité des standards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0309139"/>
                  </a:ext>
                </a:extLst>
              </a:tr>
              <a:tr h="442068">
                <a:tc vMerge="1"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Actuel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Objectif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Actuel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0" kern="1200">
                          <a:solidFill>
                            <a:schemeClr val="dk1"/>
                          </a:solidFill>
                        </a:rPr>
                        <a:t>Objectif</a:t>
                      </a: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33489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5070151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44913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414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898053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00385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195181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040339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0417356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079227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0026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932580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913782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666598"/>
                  </a:ext>
                </a:extLst>
              </a:tr>
              <a:tr h="265241">
                <a:tc>
                  <a:txBody>
                    <a:bodyPr/>
                    <a:lstStyle/>
                    <a:p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b="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657658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7B7CDEB-3899-2A12-F6FA-23C3E301A3A0}"/>
              </a:ext>
            </a:extLst>
          </p:cNvPr>
          <p:cNvSpPr/>
          <p:nvPr/>
        </p:nvSpPr>
        <p:spPr>
          <a:xfrm>
            <a:off x="584277" y="4913794"/>
            <a:ext cx="4316886" cy="129641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BA36063-992B-2551-BE61-36D3D177AC9E}"/>
              </a:ext>
            </a:extLst>
          </p:cNvPr>
          <p:cNvSpPr txBox="1"/>
          <p:nvPr/>
        </p:nvSpPr>
        <p:spPr>
          <a:xfrm>
            <a:off x="720944" y="5118525"/>
            <a:ext cx="4036312" cy="646331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Le candidat pourra proposer d’autres indicateurs de suivi en plus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9073D48-EEBF-EEE7-DFC1-1D9D176F364E}"/>
              </a:ext>
            </a:extLst>
          </p:cNvPr>
          <p:cNvSpPr txBox="1"/>
          <p:nvPr/>
        </p:nvSpPr>
        <p:spPr>
          <a:xfrm>
            <a:off x="5846724" y="491885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>
                <a:latin typeface="Arial" panose="020B0604020202020204"/>
              </a:rPr>
              <a:t>Le candidat est libre de la mise en forme des données</a:t>
            </a:r>
            <a:endParaRPr kumimoji="0" lang="fr-FR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B9ABD6A-6749-EAF0-5510-50EFBF7FD738}"/>
              </a:ext>
            </a:extLst>
          </p:cNvPr>
          <p:cNvSpPr txBox="1"/>
          <p:nvPr/>
        </p:nvSpPr>
        <p:spPr>
          <a:xfrm>
            <a:off x="5683188" y="5764856"/>
            <a:ext cx="6096000" cy="9624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600"/>
              </a:spcAft>
            </a:pPr>
            <a:r>
              <a:rPr lang="fr-FR" sz="1800" dirty="0">
                <a:solidFill>
                  <a:schemeClr val="accent1"/>
                </a:solidFill>
                <a:effectLst/>
                <a:latin typeface="Gill Sans MT"/>
                <a:ea typeface="Gill Sans MT" panose="020B0502020104020203" pitchFamily="34" charset="0"/>
                <a:cs typeface="Arial"/>
              </a:rPr>
              <a:t>Les différentes formules de calcul de ces taux de captage sont </a:t>
            </a:r>
            <a:r>
              <a:rPr lang="fr-FR" sz="1800">
                <a:solidFill>
                  <a:schemeClr val="accent1"/>
                </a:solidFill>
                <a:effectLst/>
                <a:latin typeface="Gill Sans MT"/>
                <a:ea typeface="Gill Sans MT" panose="020B0502020104020203" pitchFamily="34" charset="0"/>
                <a:cs typeface="Arial"/>
              </a:rPr>
              <a:t>précisées en annexe </a:t>
            </a:r>
            <a:r>
              <a:rPr lang="fr-FR">
                <a:solidFill>
                  <a:schemeClr val="accent1"/>
                </a:solidFill>
                <a:latin typeface="Gill Sans MT"/>
                <a:ea typeface="Gill Sans MT" panose="020B0502020104020203" pitchFamily="34" charset="0"/>
                <a:cs typeface="Arial"/>
              </a:rPr>
              <a:t>2 </a:t>
            </a:r>
            <a:r>
              <a:rPr lang="fr-FR" sz="1800">
                <a:solidFill>
                  <a:schemeClr val="accent1"/>
                </a:solidFill>
                <a:effectLst/>
                <a:latin typeface="Gill Sans MT"/>
                <a:ea typeface="Gill Sans MT" panose="020B0502020104020203" pitchFamily="34" charset="0"/>
                <a:cs typeface="Arial"/>
              </a:rPr>
              <a:t>du cahier des charges de cet Appel à </a:t>
            </a:r>
            <a:r>
              <a:rPr lang="fr-FR" sz="1800" dirty="0">
                <a:solidFill>
                  <a:schemeClr val="accent1"/>
                </a:solidFill>
                <a:effectLst/>
                <a:latin typeface="Gill Sans MT"/>
                <a:ea typeface="Gill Sans MT" panose="020B0502020104020203" pitchFamily="34" charset="0"/>
                <a:cs typeface="Arial"/>
              </a:rPr>
              <a:t>projets</a:t>
            </a:r>
          </a:p>
        </p:txBody>
      </p:sp>
    </p:spTree>
    <p:extLst>
      <p:ext uri="{BB962C8B-B14F-4D97-AF65-F5344CB8AC3E}">
        <p14:creationId xmlns:p14="http://schemas.microsoft.com/office/powerpoint/2010/main" val="1058955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5D78019A-618F-5097-A912-569E03BD5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9955D4D-C53F-6F5D-C8AD-E4E001CB5D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BE2006-DBBB-B14E-BCD7-5B3626703F01}" type="slidenum">
              <a:rPr kumimoji="0" lang="fr-FR" sz="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re 2">
            <a:extLst>
              <a:ext uri="{FF2B5EF4-FFF2-40B4-BE49-F238E27FC236}">
                <a16:creationId xmlns:a16="http://schemas.microsoft.com/office/drawing/2014/main" id="{E23ADC19-DF9E-ECDA-0F6D-FD1345B468AF}"/>
              </a:ext>
            </a:extLst>
          </p:cNvPr>
          <p:cNvSpPr txBox="1">
            <a:spLocks/>
          </p:cNvSpPr>
          <p:nvPr/>
        </p:nvSpPr>
        <p:spPr>
          <a:xfrm>
            <a:off x="548640" y="84619"/>
            <a:ext cx="10833273" cy="810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2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AAP 2026 – Taux de captage minimum visés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C61300CE-BC3D-5A37-F26A-27337C31E7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894135"/>
              </p:ext>
            </p:extLst>
          </p:nvPr>
        </p:nvGraphicFramePr>
        <p:xfrm>
          <a:off x="2196826" y="1158925"/>
          <a:ext cx="2972662" cy="4685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679">
                  <a:extLst>
                    <a:ext uri="{9D8B030D-6E8A-4147-A177-3AD203B41FA5}">
                      <a16:colId xmlns:a16="http://schemas.microsoft.com/office/drawing/2014/main" val="1968792612"/>
                    </a:ext>
                  </a:extLst>
                </a:gridCol>
                <a:gridCol w="1743983">
                  <a:extLst>
                    <a:ext uri="{9D8B030D-6E8A-4147-A177-3AD203B41FA5}">
                      <a16:colId xmlns:a16="http://schemas.microsoft.com/office/drawing/2014/main" val="1843531612"/>
                    </a:ext>
                  </a:extLst>
                </a:gridCol>
              </a:tblGrid>
              <a:tr h="478846"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Matériaux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Taux de captage minimum Catégorie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093409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PET Clair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104515"/>
                  </a:ext>
                </a:extLst>
              </a:tr>
              <a:tr h="3823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Flux dev souple </a:t>
                      </a:r>
                    </a:p>
                    <a:p>
                      <a:endParaRPr lang="fr-FR" sz="12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89924"/>
                  </a:ext>
                </a:extLst>
              </a:tr>
              <a:tr h="37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Flux dev rigide</a:t>
                      </a:r>
                    </a:p>
                    <a:p>
                      <a:endParaRPr lang="fr-FR" sz="12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91646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PE-PP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62070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525827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PCNC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37564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PCC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257602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JRM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585510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Acier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153274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ALU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383688"/>
                  </a:ext>
                </a:extLst>
              </a:tr>
              <a:tr h="264108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Petit Alu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>
                          <a:solidFill>
                            <a:schemeClr val="tx1"/>
                          </a:solidFill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010581"/>
                  </a:ext>
                </a:extLst>
              </a:tr>
              <a:tr h="440181">
                <a:tc>
                  <a:txBody>
                    <a:bodyPr/>
                    <a:lstStyle/>
                    <a:p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Autre flux escompté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7685757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817C081B-C979-E046-B5BB-B8C830330829}"/>
              </a:ext>
            </a:extLst>
          </p:cNvPr>
          <p:cNvSpPr txBox="1"/>
          <p:nvPr/>
        </p:nvSpPr>
        <p:spPr>
          <a:xfrm>
            <a:off x="7311263" y="1662119"/>
            <a:ext cx="4293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/>
              <a:t>Ces taux de captages sont les minimas requis à viser pour les centres de tri candidats</a:t>
            </a:r>
          </a:p>
        </p:txBody>
      </p:sp>
    </p:spTree>
    <p:extLst>
      <p:ext uri="{BB962C8B-B14F-4D97-AF65-F5344CB8AC3E}">
        <p14:creationId xmlns:p14="http://schemas.microsoft.com/office/powerpoint/2010/main" val="2628892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971C677-CC39-2F35-AD0F-F2EA66043D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FD14D1DD-BBD9-9C5A-1268-CAF43D8E2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Planning pour les candidatures à la catégorie 1 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2DE9A30A-03E0-4FD6-D870-3493AFB0E2B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FR"/>
              <a:t>Détailler pour chaque action et par catégorie la date de début et de fin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050261A-0AF6-61FF-AFFB-315D3941F1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09974"/>
              </p:ext>
            </p:extLst>
          </p:nvPr>
        </p:nvGraphicFramePr>
        <p:xfrm>
          <a:off x="728961" y="1708586"/>
          <a:ext cx="10856314" cy="2966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163545">
                  <a:extLst>
                    <a:ext uri="{9D8B030D-6E8A-4147-A177-3AD203B41FA5}">
                      <a16:colId xmlns:a16="http://schemas.microsoft.com/office/drawing/2014/main" val="2114892346"/>
                    </a:ext>
                  </a:extLst>
                </a:gridCol>
                <a:gridCol w="2260120">
                  <a:extLst>
                    <a:ext uri="{9D8B030D-6E8A-4147-A177-3AD203B41FA5}">
                      <a16:colId xmlns:a16="http://schemas.microsoft.com/office/drawing/2014/main" val="2189322630"/>
                    </a:ext>
                  </a:extLst>
                </a:gridCol>
                <a:gridCol w="2432649">
                  <a:extLst>
                    <a:ext uri="{9D8B030D-6E8A-4147-A177-3AD203B41FA5}">
                      <a16:colId xmlns:a16="http://schemas.microsoft.com/office/drawing/2014/main" val="3582919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Date de début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Date de fin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785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1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672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2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02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3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078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4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733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5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95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6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586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7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683570"/>
                  </a:ext>
                </a:extLst>
              </a:tr>
            </a:tbl>
          </a:graphicData>
        </a:graphic>
      </p:graphicFrame>
      <p:sp>
        <p:nvSpPr>
          <p:cNvPr id="8" name="ZoneTexte 7">
            <a:extLst>
              <a:ext uri="{FF2B5EF4-FFF2-40B4-BE49-F238E27FC236}">
                <a16:creationId xmlns:a16="http://schemas.microsoft.com/office/drawing/2014/main" id="{48B48D48-7B35-8389-5622-7502A1F89E13}"/>
              </a:ext>
            </a:extLst>
          </p:cNvPr>
          <p:cNvSpPr txBox="1"/>
          <p:nvPr/>
        </p:nvSpPr>
        <p:spPr>
          <a:xfrm>
            <a:off x="5846724" y="888590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>
                <a:latin typeface="Arial" panose="020B0604020202020204"/>
              </a:rPr>
              <a:t>Le candidat est libre de la mise en forme des données</a:t>
            </a:r>
            <a:endParaRPr kumimoji="0" lang="fr-FR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3244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0D973-CDD5-B7A6-5BF3-6F6758367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F70E45E-EB08-AF8F-E6E2-EFE8A1911A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BE2006-DBBB-B14E-BCD7-5B3626703F01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6D8B429D-1070-497B-F9D8-B8E2129F5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Budget pour la catégorie 1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0C6F51A3-799B-25BD-D40C-5547C4AC778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fr-FR"/>
              <a:t>Détailler pour chaque action et par levier  le budget alloué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380AA895-7EFB-C3F3-A267-2343BD619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693923"/>
              </p:ext>
            </p:extLst>
          </p:nvPr>
        </p:nvGraphicFramePr>
        <p:xfrm>
          <a:off x="728961" y="1708586"/>
          <a:ext cx="8423665" cy="2966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163545">
                  <a:extLst>
                    <a:ext uri="{9D8B030D-6E8A-4147-A177-3AD203B41FA5}">
                      <a16:colId xmlns:a16="http://schemas.microsoft.com/office/drawing/2014/main" val="2114892346"/>
                    </a:ext>
                  </a:extLst>
                </a:gridCol>
                <a:gridCol w="2260120">
                  <a:extLst>
                    <a:ext uri="{9D8B030D-6E8A-4147-A177-3AD203B41FA5}">
                      <a16:colId xmlns:a16="http://schemas.microsoft.com/office/drawing/2014/main" val="21893226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Budget </a:t>
                      </a:r>
                    </a:p>
                  </a:txBody>
                  <a:tcPr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785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1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672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2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02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3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078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4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733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5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95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6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5866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Action 7</a:t>
                      </a:r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</a:txBody>
                  <a:tcPr anchor="ctr">
                    <a:solidFill>
                      <a:srgbClr val="D3ED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683570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B54CC20F-192A-7E40-DA75-3B839BFBFBAC}"/>
              </a:ext>
            </a:extLst>
          </p:cNvPr>
          <p:cNvSpPr txBox="1"/>
          <p:nvPr/>
        </p:nvSpPr>
        <p:spPr>
          <a:xfrm>
            <a:off x="5846724" y="491885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>
                <a:latin typeface="Arial" panose="020B0604020202020204"/>
              </a:rPr>
              <a:t>Le candidat est libre de la mise en forme des données</a:t>
            </a:r>
            <a:endParaRPr kumimoji="0" lang="fr-FR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682222"/>
      </p:ext>
    </p:extLst>
  </p:cSld>
  <p:clrMapOvr>
    <a:masterClrMapping/>
  </p:clrMapOvr>
</p:sld>
</file>

<file path=ppt/theme/theme1.xml><?xml version="1.0" encoding="utf-8"?>
<a:theme xmlns:a="http://schemas.openxmlformats.org/drawingml/2006/main" name="01_Chapitre CYAN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30978973-3B05-4503-BBC6-9CC804AF545C}"/>
    </a:ext>
  </a:extLst>
</a:theme>
</file>

<file path=ppt/theme/theme10.xml><?xml version="1.0" encoding="utf-8"?>
<a:theme xmlns:a="http://schemas.openxmlformats.org/drawingml/2006/main" name="8_Chapitre VERT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8D893F99-7BDC-4CA4-9180-3151D2E8F148}"/>
    </a:ext>
  </a:extLst>
</a:theme>
</file>

<file path=ppt/theme/theme11.xml><?xml version="1.0" encoding="utf-8"?>
<a:theme xmlns:a="http://schemas.openxmlformats.org/drawingml/2006/main" name="9_Chapitre VERT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teo-Template-PowerPoint-V3-02-image.potx" id="{75FCF466-7919-4C8B-A17C-020A0850BBD2}" vid="{1199F28C-2E8A-4431-8643-714CE4931FF0}"/>
    </a:ext>
  </a:extLst>
</a:theme>
</file>

<file path=ppt/theme/theme12.xml><?xml version="1.0" encoding="utf-8"?>
<a:theme xmlns:a="http://schemas.openxmlformats.org/drawingml/2006/main" name="Client">
  <a:themeElements>
    <a:clrScheme name="CITEO EMPG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63864"/>
      </a:accent1>
      <a:accent2>
        <a:srgbClr val="23A7E6"/>
      </a:accent2>
      <a:accent3>
        <a:srgbClr val="63B452"/>
      </a:accent3>
      <a:accent4>
        <a:srgbClr val="FCD559"/>
      </a:accent4>
      <a:accent5>
        <a:srgbClr val="FFFFFF"/>
      </a:accent5>
      <a:accent6>
        <a:srgbClr val="FFFFFF"/>
      </a:accent6>
      <a:hlink>
        <a:srgbClr val="000000"/>
      </a:hlink>
      <a:folHlink>
        <a:srgbClr val="000000"/>
      </a:folHlink>
    </a:clrScheme>
    <a:fontScheme name="Gill Sans Nova Inline Regular - Arial">
      <a:majorFont>
        <a:latin typeface="Gill Sans Nova Inline Regular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Bleu marine 100%">
      <a:srgbClr val="263864"/>
    </a:custClr>
    <a:custClr name="Bleu marine 80%">
      <a:srgbClr val="516083"/>
    </a:custClr>
    <a:custClr name="Bleu marine 60%">
      <a:srgbClr val="7D88A2"/>
    </a:custClr>
    <a:custClr name="Bleu marine 40%">
      <a:srgbClr val="A8AFC1"/>
    </a:custClr>
    <a:custClr name="Bleu marine 20%">
      <a:srgbClr val="D4D7E0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Papier &amp; Carton">
      <a:srgbClr val="0071B1"/>
    </a:custClr>
    <a:custClr name="Verre">
      <a:srgbClr val="428633"/>
    </a:custClr>
    <a:custClr name="Plastiques">
      <a:srgbClr val="F3D224"/>
    </a:custClr>
    <a:custClr name="Metal">
      <a:srgbClr val="6A6865"/>
    </a:custClr>
    <a:custClr name="Emaballages complexes">
      <a:srgbClr val="EE7336"/>
    </a:custClr>
    <a:custClr name="Univer Reduction">
      <a:srgbClr val="8E4900"/>
    </a:custClr>
    <a:custClr name="Univers Reemploi">
      <a:srgbClr val="5B21B6"/>
    </a:custClr>
    <a:custClr name="Recycler">
      <a:srgbClr val="02658A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Masque PPT_CITEO EMPG.potx" id="{EEA2A4B3-89BC-4BBA-97DA-A6AE539215FF}" vid="{585B1D1D-7038-49F3-9A6A-0054D87C74DF}"/>
    </a:ext>
  </a:extLst>
</a:theme>
</file>

<file path=ppt/theme/theme1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hapitre MAGENTA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90FDE280-2455-4042-8057-5C115BDB4D2D}"/>
    </a:ext>
  </a:extLst>
</a:theme>
</file>

<file path=ppt/theme/theme3.xml><?xml version="1.0" encoding="utf-8"?>
<a:theme xmlns:a="http://schemas.openxmlformats.org/drawingml/2006/main" name="3_Chapitre LAVANDE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B433627B-7E84-46C8-BF0B-D6B53EFE1249}"/>
    </a:ext>
  </a:extLst>
</a:theme>
</file>

<file path=ppt/theme/theme4.xml><?xml version="1.0" encoding="utf-8"?>
<a:theme xmlns:a="http://schemas.openxmlformats.org/drawingml/2006/main" name="4_Chapitre VIOLET - déchets abandonnés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D5F5314E-69F4-41F3-90BE-32F471D4C74C}"/>
    </a:ext>
  </a:extLst>
</a:theme>
</file>

<file path=ppt/theme/theme5.xml><?xml version="1.0" encoding="utf-8"?>
<a:theme xmlns:a="http://schemas.openxmlformats.org/drawingml/2006/main" name="4_Chapitre BLEU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2D6DEFD2-3093-43FC-B12A-869DE41A321F}"/>
    </a:ext>
  </a:extLst>
</a:theme>
</file>

<file path=ppt/theme/theme6.xml><?xml version="1.0" encoding="utf-8"?>
<a:theme xmlns:a="http://schemas.openxmlformats.org/drawingml/2006/main" name="5_Chapitre ROSE ORANGE - hors foyer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FF168CE0-0163-4DAB-8D59-328DB2072AC1}"/>
    </a:ext>
  </a:extLst>
</a:theme>
</file>

<file path=ppt/theme/theme7.xml><?xml version="1.0" encoding="utf-8"?>
<a:theme xmlns:a="http://schemas.openxmlformats.org/drawingml/2006/main" name="6_Chapitre ORANGE CLAIR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49997725-0CE7-4AB2-BFEC-10B4009F8121}"/>
    </a:ext>
  </a:extLst>
</a:theme>
</file>

<file path=ppt/theme/theme8.xml><?xml version="1.0" encoding="utf-8"?>
<a:theme xmlns:a="http://schemas.openxmlformats.org/drawingml/2006/main" name="7_Chapitre VERT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8D893F99-7BDC-4CA4-9180-3151D2E8F148}"/>
    </a:ext>
  </a:extLst>
</a:theme>
</file>

<file path=ppt/theme/theme9.xml><?xml version="1.0" encoding="utf-8"?>
<a:theme xmlns:a="http://schemas.openxmlformats.org/drawingml/2006/main" name="8_Chapitre JAUNE ORANGE - Bac jaune">
  <a:themeElements>
    <a:clrScheme name="CITEO PPT">
      <a:dk1>
        <a:srgbClr val="000000"/>
      </a:dk1>
      <a:lt1>
        <a:srgbClr val="FFFFFF"/>
      </a:lt1>
      <a:dk2>
        <a:srgbClr val="009FE3"/>
      </a:dk2>
      <a:lt2>
        <a:srgbClr val="FFED00"/>
      </a:lt2>
      <a:accent1>
        <a:srgbClr val="E6007E"/>
      </a:accent1>
      <a:accent2>
        <a:srgbClr val="7497C9"/>
      </a:accent2>
      <a:accent3>
        <a:srgbClr val="00B2CC"/>
      </a:accent3>
      <a:accent4>
        <a:srgbClr val="ED7483"/>
      </a:accent4>
      <a:accent5>
        <a:srgbClr val="F29879"/>
      </a:accent5>
      <a:accent6>
        <a:srgbClr val="8DC799"/>
      </a:accent6>
      <a:hlink>
        <a:srgbClr val="80CEF3"/>
      </a:hlink>
      <a:folHlink>
        <a:srgbClr val="A197C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3" id="{01F1948C-DCFF-4C28-9D79-5A5E97CEE81E}" vid="{105563A3-F254-43E3-95DB-E6E292440E5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30b790a-164a-4a27-80e7-afb1cf9940e1">
      <Terms xmlns="http://schemas.microsoft.com/office/infopath/2007/PartnerControls"/>
    </lcf76f155ced4ddcb4097134ff3c332f>
    <TaxCatchAll xmlns="81221dee-5606-43d8-9b03-0e1c61c53ea5" xsi:nil="true"/>
    <SharedWithUsers xmlns="81221dee-5606-43d8-9b03-0e1c61c53ea5">
      <UserInfo>
        <DisplayName>STEBELSKI Thomas</DisplayName>
        <AccountId>85</AccountId>
        <AccountType/>
      </UserInfo>
      <UserInfo>
        <DisplayName>GHIMAJI Ilef</DisplayName>
        <AccountId>86</AccountId>
        <AccountType/>
      </UserInfo>
      <UserInfo>
        <DisplayName>JOUBERT Erwan</DisplayName>
        <AccountId>34</AccountId>
        <AccountType/>
      </UserInfo>
      <UserInfo>
        <DisplayName>ETIENNE Eric</DisplayName>
        <AccountId>1816</AccountId>
        <AccountType/>
      </UserInfo>
      <UserInfo>
        <DisplayName>FROMONT Eric</DisplayName>
        <AccountId>41</AccountId>
        <AccountType/>
      </UserInfo>
      <UserInfo>
        <DisplayName>TRUSCELLO Cynthia</DisplayName>
        <AccountId>33</AccountId>
        <AccountType/>
      </UserInfo>
    </SharedWithUsers>
    <MediaLengthInSeconds xmlns="c30b790a-164a-4a27-80e7-afb1cf9940e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F2EE101292C740B25DAAF2D267C100" ma:contentTypeVersion="19" ma:contentTypeDescription="Crée un document." ma:contentTypeScope="" ma:versionID="8e944f260d80e7f3cf91c2e172c2bbb1">
  <xsd:schema xmlns:xsd="http://www.w3.org/2001/XMLSchema" xmlns:xs="http://www.w3.org/2001/XMLSchema" xmlns:p="http://schemas.microsoft.com/office/2006/metadata/properties" xmlns:ns2="81221dee-5606-43d8-9b03-0e1c61c53ea5" xmlns:ns3="c30b790a-164a-4a27-80e7-afb1cf9940e1" targetNamespace="http://schemas.microsoft.com/office/2006/metadata/properties" ma:root="true" ma:fieldsID="5398d2f13d9dce9af1708976980b57b3" ns2:_="" ns3:_="">
    <xsd:import namespace="81221dee-5606-43d8-9b03-0e1c61c53ea5"/>
    <xsd:import namespace="c30b790a-164a-4a27-80e7-afb1cf9940e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221dee-5606-43d8-9b03-0e1c61c53ea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40af6b1-a2af-400a-9185-eaf9f6963b3b}" ma:internalName="TaxCatchAll" ma:showField="CatchAllData" ma:web="81221dee-5606-43d8-9b03-0e1c61c53ea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0b790a-164a-4a27-80e7-afb1cf9940e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594a083a-1e22-4320-a76d-dcd5c55a69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6E5257-F1A3-4981-BBAF-44DDED3165E0}">
  <ds:schemaRefs>
    <ds:schemaRef ds:uri="c30b790a-164a-4a27-80e7-afb1cf9940e1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81221dee-5606-43d8-9b03-0e1c61c53ea5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A1EA010-FAFC-4186-9343-A17A66ED0F5D}">
  <ds:schemaRefs>
    <ds:schemaRef ds:uri="81221dee-5606-43d8-9b03-0e1c61c53ea5"/>
    <ds:schemaRef ds:uri="c30b790a-164a-4a27-80e7-afb1cf9940e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4C26608-23D2-49C9-B5BA-E04326CB03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952</Words>
  <Application>Microsoft Office PowerPoint</Application>
  <PresentationFormat>Grand écran</PresentationFormat>
  <Paragraphs>159</Paragraphs>
  <Slides>9</Slides>
  <Notes>1</Notes>
  <HiddenSlides>1</HiddenSlides>
  <MMClips>0</MMClips>
  <ScaleCrop>false</ScaleCrop>
  <HeadingPairs>
    <vt:vector size="4" baseType="variant">
      <vt:variant>
        <vt:lpstr>Thème</vt:lpstr>
      </vt:variant>
      <vt:variant>
        <vt:i4>12</vt:i4>
      </vt:variant>
      <vt:variant>
        <vt:lpstr>Titres des diapositives</vt:lpstr>
      </vt:variant>
      <vt:variant>
        <vt:i4>9</vt:i4>
      </vt:variant>
    </vt:vector>
  </HeadingPairs>
  <TitlesOfParts>
    <vt:vector size="21" baseType="lpstr">
      <vt:lpstr>01_Chapitre CYAN</vt:lpstr>
      <vt:lpstr>2_Chapitre MAGENTA</vt:lpstr>
      <vt:lpstr>3_Chapitre LAVANDE</vt:lpstr>
      <vt:lpstr>4_Chapitre VIOLET - déchets abandonnés</vt:lpstr>
      <vt:lpstr>4_Chapitre BLEU</vt:lpstr>
      <vt:lpstr>5_Chapitre ROSE ORANGE - hors foyer</vt:lpstr>
      <vt:lpstr>6_Chapitre ORANGE CLAIR</vt:lpstr>
      <vt:lpstr>7_Chapitre VERT</vt:lpstr>
      <vt:lpstr>8_Chapitre JAUNE ORANGE - Bac jaune</vt:lpstr>
      <vt:lpstr>8_Chapitre VERT</vt:lpstr>
      <vt:lpstr>9_Chapitre VERT</vt:lpstr>
      <vt:lpstr>Client</vt:lpstr>
      <vt:lpstr>Appel à projet Centres de Tri 2026</vt:lpstr>
      <vt:lpstr>Rappel des modalités de candidature</vt:lpstr>
      <vt:lpstr>Présentation du candidat catégorie 1 </vt:lpstr>
      <vt:lpstr>Présentation du projet</vt:lpstr>
      <vt:lpstr>Catégorie 1 : Amélioration des performances de centres de tri Présentation du projet</vt:lpstr>
      <vt:lpstr>Catégorie 1 : indicateurs</vt:lpstr>
      <vt:lpstr>Présentation PowerPoint</vt:lpstr>
      <vt:lpstr>Planning pour les candidatures à la catégorie 1 </vt:lpstr>
      <vt:lpstr>Budget pour la catégorie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Freytet-Gentil</dc:creator>
  <cp:lastModifiedBy>GHIMAJI Ilef</cp:lastModifiedBy>
  <cp:revision>7</cp:revision>
  <cp:lastPrinted>2023-03-03T17:49:05Z</cp:lastPrinted>
  <dcterms:created xsi:type="dcterms:W3CDTF">2023-03-06T13:52:28Z</dcterms:created>
  <dcterms:modified xsi:type="dcterms:W3CDTF">2026-06-12T09:53:56Z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0x01010075F2EE101292C740B25DAAF2D267C100</vt:lpwstr>
  </property>
  <property fmtid="{D5CDD505-2E9C-101B-9397-08002B2CF9AE}" pid="3" name="Order">
    <vt:r8>100</vt:r8>
  </property>
  <property fmtid="{D5CDD505-2E9C-101B-9397-08002B2CF9AE}" pid="4" name="MediaServiceImageTags">
    <vt:lpwstr/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